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22"/>
  </p:notesMasterIdLst>
  <p:sldIdLst>
    <p:sldId id="262" r:id="rId6"/>
    <p:sldId id="703" r:id="rId7"/>
    <p:sldId id="796" r:id="rId8"/>
    <p:sldId id="768" r:id="rId9"/>
    <p:sldId id="751" r:id="rId10"/>
    <p:sldId id="744" r:id="rId11"/>
    <p:sldId id="743" r:id="rId12"/>
    <p:sldId id="742" r:id="rId13"/>
    <p:sldId id="772" r:id="rId14"/>
    <p:sldId id="574" r:id="rId15"/>
    <p:sldId id="754" r:id="rId16"/>
    <p:sldId id="738" r:id="rId17"/>
    <p:sldId id="755" r:id="rId18"/>
    <p:sldId id="737" r:id="rId19"/>
    <p:sldId id="770" r:id="rId20"/>
    <p:sldId id="576" r:id="rId21"/>
    <p:sldId id="577" r:id="rId22"/>
    <p:sldId id="794" r:id="rId23"/>
    <p:sldId id="795" r:id="rId24"/>
    <p:sldId id="617" r:id="rId25"/>
    <p:sldId id="516" r:id="rId26"/>
    <p:sldId id="587" r:id="rId27"/>
    <p:sldId id="773" r:id="rId28"/>
    <p:sldId id="793" r:id="rId29"/>
    <p:sldId id="678" r:id="rId30"/>
    <p:sldId id="677" r:id="rId31"/>
    <p:sldId id="774" r:id="rId32"/>
    <p:sldId id="775" r:id="rId33"/>
    <p:sldId id="580" r:id="rId34"/>
    <p:sldId id="581" r:id="rId35"/>
    <p:sldId id="582" r:id="rId36"/>
    <p:sldId id="584" r:id="rId37"/>
    <p:sldId id="776" r:id="rId38"/>
    <p:sldId id="745" r:id="rId39"/>
    <p:sldId id="780" r:id="rId40"/>
    <p:sldId id="760" r:id="rId41"/>
    <p:sldId id="464" r:id="rId42"/>
    <p:sldId id="465" r:id="rId43"/>
    <p:sldId id="611" r:id="rId44"/>
    <p:sldId id="609" r:id="rId45"/>
    <p:sldId id="612" r:id="rId46"/>
    <p:sldId id="613" r:id="rId47"/>
    <p:sldId id="570" r:id="rId48"/>
    <p:sldId id="595" r:id="rId49"/>
    <p:sldId id="610" r:id="rId50"/>
    <p:sldId id="607" r:id="rId51"/>
    <p:sldId id="596" r:id="rId52"/>
    <p:sldId id="597" r:id="rId53"/>
    <p:sldId id="806" r:id="rId54"/>
    <p:sldId id="599" r:id="rId55"/>
    <p:sldId id="471" r:id="rId56"/>
    <p:sldId id="614" r:id="rId57"/>
    <p:sldId id="600" r:id="rId58"/>
    <p:sldId id="601" r:id="rId59"/>
    <p:sldId id="602" r:id="rId60"/>
    <p:sldId id="603" r:id="rId61"/>
    <p:sldId id="650" r:id="rId62"/>
    <p:sldId id="604" r:id="rId63"/>
    <p:sldId id="802" r:id="rId64"/>
    <p:sldId id="605" r:id="rId65"/>
    <p:sldId id="615" r:id="rId66"/>
    <p:sldId id="608" r:id="rId67"/>
    <p:sldId id="616" r:id="rId68"/>
    <p:sldId id="629" r:id="rId69"/>
    <p:sldId id="805" r:id="rId70"/>
    <p:sldId id="782" r:id="rId71"/>
    <p:sldId id="804" r:id="rId72"/>
    <p:sldId id="666" r:id="rId73"/>
    <p:sldId id="673" r:id="rId74"/>
    <p:sldId id="669" r:id="rId75"/>
    <p:sldId id="668" r:id="rId76"/>
    <p:sldId id="670" r:id="rId77"/>
    <p:sldId id="671" r:id="rId78"/>
    <p:sldId id="674" r:id="rId79"/>
    <p:sldId id="667" r:id="rId80"/>
    <p:sldId id="746" r:id="rId81"/>
    <p:sldId id="763" r:id="rId82"/>
    <p:sldId id="790" r:id="rId83"/>
    <p:sldId id="635" r:id="rId84"/>
    <p:sldId id="631" r:id="rId85"/>
    <p:sldId id="654" r:id="rId86"/>
    <p:sldId id="698" r:id="rId87"/>
    <p:sldId id="767" r:id="rId88"/>
    <p:sldId id="637" r:id="rId89"/>
    <p:sldId id="638" r:id="rId90"/>
    <p:sldId id="639" r:id="rId91"/>
    <p:sldId id="789" r:id="rId92"/>
    <p:sldId id="762" r:id="rId93"/>
    <p:sldId id="640" r:id="rId94"/>
    <p:sldId id="641" r:id="rId95"/>
    <p:sldId id="747" r:id="rId96"/>
    <p:sldId id="750" r:id="rId97"/>
    <p:sldId id="764" r:id="rId98"/>
    <p:sldId id="778" r:id="rId99"/>
    <p:sldId id="799" r:id="rId100"/>
    <p:sldId id="798" r:id="rId101"/>
    <p:sldId id="779" r:id="rId102"/>
    <p:sldId id="781" r:id="rId103"/>
    <p:sldId id="680" r:id="rId104"/>
    <p:sldId id="681" r:id="rId105"/>
    <p:sldId id="682" r:id="rId106"/>
    <p:sldId id="684" r:id="rId107"/>
    <p:sldId id="685" r:id="rId108"/>
    <p:sldId id="686" r:id="rId109"/>
    <p:sldId id="688" r:id="rId110"/>
    <p:sldId id="687" r:id="rId111"/>
    <p:sldId id="689" r:id="rId112"/>
    <p:sldId id="783" r:id="rId113"/>
    <p:sldId id="786" r:id="rId114"/>
    <p:sldId id="785" r:id="rId115"/>
    <p:sldId id="792" r:id="rId116"/>
    <p:sldId id="787" r:id="rId117"/>
    <p:sldId id="748" r:id="rId118"/>
    <p:sldId id="777" r:id="rId119"/>
    <p:sldId id="803" r:id="rId120"/>
    <p:sldId id="791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8623093-0595-45C8-B04E-638825477615}">
          <p14:sldIdLst>
            <p14:sldId id="262"/>
          </p14:sldIdLst>
        </p14:section>
        <p14:section name="Intro" id="{DB152F51-34D3-49EE-B07F-02A26F7785CB}">
          <p14:sldIdLst>
            <p14:sldId id="703"/>
            <p14:sldId id="796"/>
            <p14:sldId id="768"/>
          </p14:sldIdLst>
        </p14:section>
        <p14:section name="Agenda" id="{EF6BC2B0-A4B2-4922-9D76-33F40985779D}">
          <p14:sldIdLst>
            <p14:sldId id="751"/>
          </p14:sldIdLst>
        </p14:section>
        <p14:section name="Why Calculation Groups" id="{EB695D92-1F3B-42F3-9B35-899A6644745A}">
          <p14:sldIdLst>
            <p14:sldId id="744"/>
            <p14:sldId id="743"/>
            <p14:sldId id="742"/>
            <p14:sldId id="772"/>
            <p14:sldId id="574"/>
            <p14:sldId id="754"/>
            <p14:sldId id="738"/>
            <p14:sldId id="755"/>
            <p14:sldId id="737"/>
          </p14:sldIdLst>
        </p14:section>
        <p14:section name="Better Way" id="{02001256-30BE-4752-AF96-9A27E8DD90F3}">
          <p14:sldIdLst>
            <p14:sldId id="770"/>
            <p14:sldId id="576"/>
            <p14:sldId id="577"/>
            <p14:sldId id="794"/>
            <p14:sldId id="795"/>
            <p14:sldId id="617"/>
            <p14:sldId id="516"/>
            <p14:sldId id="587"/>
            <p14:sldId id="773"/>
            <p14:sldId id="793"/>
            <p14:sldId id="678"/>
            <p14:sldId id="677"/>
            <p14:sldId id="774"/>
            <p14:sldId id="775"/>
            <p14:sldId id="580"/>
            <p14:sldId id="581"/>
            <p14:sldId id="582"/>
            <p14:sldId id="584"/>
            <p14:sldId id="776"/>
          </p14:sldIdLst>
        </p14:section>
        <p14:section name="How to Create" id="{5B7EFFFD-E1F6-471B-8D70-4235CA51CFA6}">
          <p14:sldIdLst>
            <p14:sldId id="745"/>
            <p14:sldId id="780"/>
            <p14:sldId id="760"/>
            <p14:sldId id="464"/>
            <p14:sldId id="465"/>
            <p14:sldId id="611"/>
            <p14:sldId id="609"/>
            <p14:sldId id="612"/>
            <p14:sldId id="613"/>
            <p14:sldId id="570"/>
            <p14:sldId id="595"/>
            <p14:sldId id="610"/>
            <p14:sldId id="607"/>
            <p14:sldId id="596"/>
            <p14:sldId id="597"/>
            <p14:sldId id="806"/>
            <p14:sldId id="599"/>
            <p14:sldId id="471"/>
            <p14:sldId id="614"/>
            <p14:sldId id="600"/>
            <p14:sldId id="601"/>
            <p14:sldId id="602"/>
            <p14:sldId id="603"/>
            <p14:sldId id="650"/>
            <p14:sldId id="604"/>
            <p14:sldId id="802"/>
            <p14:sldId id="605"/>
            <p14:sldId id="615"/>
            <p14:sldId id="608"/>
            <p14:sldId id="616"/>
            <p14:sldId id="629"/>
            <p14:sldId id="805"/>
            <p14:sldId id="782"/>
            <p14:sldId id="804"/>
            <p14:sldId id="666"/>
            <p14:sldId id="673"/>
            <p14:sldId id="669"/>
            <p14:sldId id="668"/>
            <p14:sldId id="670"/>
            <p14:sldId id="671"/>
            <p14:sldId id="674"/>
            <p14:sldId id="667"/>
          </p14:sldIdLst>
        </p14:section>
        <p14:section name="Calculation Items" id="{3A2E55BB-07BB-475A-AF93-231971EAF5BB}">
          <p14:sldIdLst>
            <p14:sldId id="746"/>
            <p14:sldId id="763"/>
            <p14:sldId id="790"/>
            <p14:sldId id="635"/>
            <p14:sldId id="631"/>
            <p14:sldId id="654"/>
            <p14:sldId id="698"/>
            <p14:sldId id="767"/>
            <p14:sldId id="637"/>
            <p14:sldId id="638"/>
            <p14:sldId id="639"/>
            <p14:sldId id="789"/>
            <p14:sldId id="762"/>
            <p14:sldId id="640"/>
            <p14:sldId id="641"/>
          </p14:sldIdLst>
        </p14:section>
        <p14:section name="Multiple" id="{DE6A737A-E84A-4D57-853F-65C14C1F1C24}">
          <p14:sldIdLst>
            <p14:sldId id="747"/>
            <p14:sldId id="750"/>
            <p14:sldId id="764"/>
            <p14:sldId id="778"/>
            <p14:sldId id="799"/>
            <p14:sldId id="798"/>
            <p14:sldId id="779"/>
            <p14:sldId id="781"/>
            <p14:sldId id="680"/>
            <p14:sldId id="681"/>
            <p14:sldId id="682"/>
            <p14:sldId id="684"/>
            <p14:sldId id="685"/>
            <p14:sldId id="686"/>
            <p14:sldId id="688"/>
            <p14:sldId id="687"/>
            <p14:sldId id="689"/>
            <p14:sldId id="783"/>
            <p14:sldId id="786"/>
            <p14:sldId id="785"/>
            <p14:sldId id="792"/>
            <p14:sldId id="787"/>
          </p14:sldIdLst>
        </p14:section>
        <p14:section name="Conclusion" id="{F55F2E83-7781-495F-BD18-3C89F39FDE5D}">
          <p14:sldIdLst>
            <p14:sldId id="748"/>
            <p14:sldId id="777"/>
            <p14:sldId id="803"/>
            <p14:sldId id="7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Romans" initials="JR" lastIdx="1" clrIdx="0">
    <p:extLst>
      <p:ext uri="{19B8F6BF-5375-455C-9EA6-DF929625EA0E}">
        <p15:presenceInfo xmlns:p15="http://schemas.microsoft.com/office/powerpoint/2012/main" userId="b1594dadafe836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AF0"/>
    <a:srgbClr val="19083B"/>
    <a:srgbClr val="F38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68BD1-4B86-44D3-A47A-F5B5AE96C127}" v="440" dt="2024-03-22T11:07:14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commentAuthors" Target="commentAuthors.xml"/><Relationship Id="rId12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Romans" userId="b1594dadafe83612" providerId="LiveId" clId="{6D914FC2-6361-1246-8ADF-1181E793D6F5}"/>
    <pc:docChg chg="modSld">
      <pc:chgData name="Jason Romans" userId="b1594dadafe83612" providerId="LiveId" clId="{6D914FC2-6361-1246-8ADF-1181E793D6F5}" dt="2024-03-14T10:11:20.045" v="15" actId="20577"/>
      <pc:docMkLst>
        <pc:docMk/>
      </pc:docMkLst>
      <pc:sldChg chg="modSp">
        <pc:chgData name="Jason Romans" userId="b1594dadafe83612" providerId="LiveId" clId="{6D914FC2-6361-1246-8ADF-1181E793D6F5}" dt="2024-03-14T10:11:20.045" v="15" actId="20577"/>
        <pc:sldMkLst>
          <pc:docMk/>
          <pc:sldMk cId="281894370" sldId="574"/>
        </pc:sldMkLst>
        <pc:spChg chg="mod">
          <ac:chgData name="Jason Romans" userId="b1594dadafe83612" providerId="LiveId" clId="{6D914FC2-6361-1246-8ADF-1181E793D6F5}" dt="2024-03-14T10:11:20.045" v="15" actId="20577"/>
          <ac:spMkLst>
            <pc:docMk/>
            <pc:sldMk cId="281894370" sldId="574"/>
            <ac:spMk id="5" creationId="{ED657F56-9349-C3CF-26BB-E8BD6FD5DA7C}"/>
          </ac:spMkLst>
        </pc:spChg>
      </pc:sldChg>
    </pc:docChg>
  </pc:docChgLst>
  <pc:docChgLst>
    <pc:chgData name="Jason Romans" userId="b1594dadafe83612" providerId="LiveId" clId="{05168BD1-4B86-44D3-A47A-F5B5AE96C127}"/>
    <pc:docChg chg="undo redo custSel addSld delSld modSld sldOrd addSection delSection modSection">
      <pc:chgData name="Jason Romans" userId="b1594dadafe83612" providerId="LiveId" clId="{05168BD1-4B86-44D3-A47A-F5B5AE96C127}" dt="2024-03-22T11:19:35.367" v="5864" actId="20577"/>
      <pc:docMkLst>
        <pc:docMk/>
      </pc:docMkLst>
      <pc:sldChg chg="addSp delSp add del ord setBg delDesignElem">
        <pc:chgData name="Jason Romans" userId="b1594dadafe83612" providerId="LiveId" clId="{05168BD1-4B86-44D3-A47A-F5B5AE96C127}" dt="2024-02-28T17:43:15.354" v="708" actId="2696"/>
        <pc:sldMkLst>
          <pc:docMk/>
          <pc:sldMk cId="2350525501" sldId="256"/>
        </pc:sldMkLst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2350525501" sldId="256"/>
            <ac:spMk id="59" creationId="{362D44EE-C852-4460-B8B5-C4F2BC20510C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2350525501" sldId="256"/>
            <ac:spMk id="60" creationId="{658970D8-8D1D-4B5C-894B-E871CC86543D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2350525501" sldId="256"/>
            <ac:spMk id="61" creationId="{F227E5B6-9132-43CA-B503-37A18562ADF2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2350525501" sldId="256"/>
            <ac:spMk id="62" creationId="{03C2051E-A88D-48E5-BACF-AAED17892722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2350525501" sldId="256"/>
            <ac:spMk id="63" creationId="{7821A508-2985-4905-874A-527429BAABFA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2350525501" sldId="256"/>
            <ac:spMk id="64" creationId="{D2929CB1-0E3C-4B2D-ADC5-0154FB33BA44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2350525501" sldId="256"/>
            <ac:spMk id="65" creationId="{5F2F0C84-BE8C-4DC2-A6D3-30349A801D5C}"/>
          </ac:spMkLst>
        </pc:spChg>
      </pc:sldChg>
      <pc:sldChg chg="ord">
        <pc:chgData name="Jason Romans" userId="b1594dadafe83612" providerId="LiveId" clId="{05168BD1-4B86-44D3-A47A-F5B5AE96C127}" dt="2024-02-25T19:56:34.096" v="162"/>
        <pc:sldMkLst>
          <pc:docMk/>
          <pc:sldMk cId="692957538" sldId="257"/>
        </pc:sldMkLst>
      </pc:sldChg>
      <pc:sldChg chg="ord">
        <pc:chgData name="Jason Romans" userId="b1594dadafe83612" providerId="LiveId" clId="{05168BD1-4B86-44D3-A47A-F5B5AE96C127}" dt="2024-02-25T19:56:34.096" v="162"/>
        <pc:sldMkLst>
          <pc:docMk/>
          <pc:sldMk cId="1406019620" sldId="258"/>
        </pc:sldMkLst>
      </pc:sldChg>
      <pc:sldChg chg="ord">
        <pc:chgData name="Jason Romans" userId="b1594dadafe83612" providerId="LiveId" clId="{05168BD1-4B86-44D3-A47A-F5B5AE96C127}" dt="2024-02-25T19:56:34.096" v="162"/>
        <pc:sldMkLst>
          <pc:docMk/>
          <pc:sldMk cId="727719329" sldId="259"/>
        </pc:sldMkLst>
      </pc:sldChg>
      <pc:sldChg chg="ord">
        <pc:chgData name="Jason Romans" userId="b1594dadafe83612" providerId="LiveId" clId="{05168BD1-4B86-44D3-A47A-F5B5AE96C127}" dt="2024-02-25T19:56:34.096" v="162"/>
        <pc:sldMkLst>
          <pc:docMk/>
          <pc:sldMk cId="3757330821" sldId="260"/>
        </pc:sldMkLst>
      </pc:sldChg>
      <pc:sldChg chg="ord">
        <pc:chgData name="Jason Romans" userId="b1594dadafe83612" providerId="LiveId" clId="{05168BD1-4B86-44D3-A47A-F5B5AE96C127}" dt="2024-02-25T19:56:34.096" v="162"/>
        <pc:sldMkLst>
          <pc:docMk/>
          <pc:sldMk cId="2703587704" sldId="261"/>
        </pc:sldMkLst>
      </pc:sldChg>
      <pc:sldChg chg="modSp mod">
        <pc:chgData name="Jason Romans" userId="b1594dadafe83612" providerId="LiveId" clId="{05168BD1-4B86-44D3-A47A-F5B5AE96C127}" dt="2024-03-06T04:48:42.602" v="3935" actId="2711"/>
        <pc:sldMkLst>
          <pc:docMk/>
          <pc:sldMk cId="4189479326" sldId="262"/>
        </pc:sldMkLst>
        <pc:spChg chg="mod">
          <ac:chgData name="Jason Romans" userId="b1594dadafe83612" providerId="LiveId" clId="{05168BD1-4B86-44D3-A47A-F5B5AE96C127}" dt="2024-03-06T04:48:42.602" v="3935" actId="2711"/>
          <ac:spMkLst>
            <pc:docMk/>
            <pc:sldMk cId="4189479326" sldId="262"/>
            <ac:spMk id="2" creationId="{C3484700-34CE-937A-3E61-92BFA8ACDB0F}"/>
          </ac:spMkLst>
        </pc:spChg>
        <pc:spChg chg="mod">
          <ac:chgData name="Jason Romans" userId="b1594dadafe83612" providerId="LiveId" clId="{05168BD1-4B86-44D3-A47A-F5B5AE96C127}" dt="2024-03-05T14:28:25.425" v="2372" actId="1076"/>
          <ac:spMkLst>
            <pc:docMk/>
            <pc:sldMk cId="4189479326" sldId="262"/>
            <ac:spMk id="3" creationId="{5DF442D2-27C0-AE2F-7D73-FBE46392357A}"/>
          </ac:spMkLst>
        </pc:spChg>
      </pc:sldChg>
      <pc:sldChg chg="add del ord">
        <pc:chgData name="Jason Romans" userId="b1594dadafe83612" providerId="LiveId" clId="{05168BD1-4B86-44D3-A47A-F5B5AE96C127}" dt="2024-03-11T21:39:13.822" v="4609" actId="2696"/>
        <pc:sldMkLst>
          <pc:docMk/>
          <pc:sldMk cId="1766050058" sldId="263"/>
        </pc:sldMkLst>
      </pc:sldChg>
      <pc:sldChg chg="new del">
        <pc:chgData name="Jason Romans" userId="b1594dadafe83612" providerId="LiveId" clId="{05168BD1-4B86-44D3-A47A-F5B5AE96C127}" dt="2024-02-25T18:32:02.994" v="19" actId="47"/>
        <pc:sldMkLst>
          <pc:docMk/>
          <pc:sldMk cId="3627472" sldId="264"/>
        </pc:sldMkLst>
      </pc:sldChg>
      <pc:sldChg chg="addSp delSp modSp new del mod ord">
        <pc:chgData name="Jason Romans" userId="b1594dadafe83612" providerId="LiveId" clId="{05168BD1-4B86-44D3-A47A-F5B5AE96C127}" dt="2024-02-26T16:05:59.344" v="211" actId="47"/>
        <pc:sldMkLst>
          <pc:docMk/>
          <pc:sldMk cId="999116650" sldId="264"/>
        </pc:sldMkLst>
        <pc:spChg chg="del">
          <ac:chgData name="Jason Romans" userId="b1594dadafe83612" providerId="LiveId" clId="{05168BD1-4B86-44D3-A47A-F5B5AE96C127}" dt="2024-02-25T18:33:12.130" v="29" actId="478"/>
          <ac:spMkLst>
            <pc:docMk/>
            <pc:sldMk cId="999116650" sldId="264"/>
            <ac:spMk id="2" creationId="{EA2ACE7B-CABB-EDA1-6E3B-385F0A8F6170}"/>
          </ac:spMkLst>
        </pc:spChg>
        <pc:spChg chg="del">
          <ac:chgData name="Jason Romans" userId="b1594dadafe83612" providerId="LiveId" clId="{05168BD1-4B86-44D3-A47A-F5B5AE96C127}" dt="2024-02-25T18:33:13.269" v="30" actId="478"/>
          <ac:spMkLst>
            <pc:docMk/>
            <pc:sldMk cId="999116650" sldId="264"/>
            <ac:spMk id="3" creationId="{E09129D7-CB16-63AD-21A3-C4AED522E826}"/>
          </ac:spMkLst>
        </pc:spChg>
        <pc:spChg chg="add mod">
          <ac:chgData name="Jason Romans" userId="b1594dadafe83612" providerId="LiveId" clId="{05168BD1-4B86-44D3-A47A-F5B5AE96C127}" dt="2024-02-25T18:33:31.467" v="34"/>
          <ac:spMkLst>
            <pc:docMk/>
            <pc:sldMk cId="999116650" sldId="264"/>
            <ac:spMk id="4" creationId="{69BDBDC7-0852-7264-68A2-E692748D48B0}"/>
          </ac:spMkLst>
        </pc:spChg>
        <pc:spChg chg="add mod">
          <ac:chgData name="Jason Romans" userId="b1594dadafe83612" providerId="LiveId" clId="{05168BD1-4B86-44D3-A47A-F5B5AE96C127}" dt="2024-02-25T18:35:44.572" v="51" actId="1076"/>
          <ac:spMkLst>
            <pc:docMk/>
            <pc:sldMk cId="999116650" sldId="264"/>
            <ac:spMk id="5" creationId="{47C83ACC-3820-7F1E-5592-27983EE21BB3}"/>
          </ac:spMkLst>
        </pc:spChg>
        <pc:spChg chg="add mod">
          <ac:chgData name="Jason Romans" userId="b1594dadafe83612" providerId="LiveId" clId="{05168BD1-4B86-44D3-A47A-F5B5AE96C127}" dt="2024-02-25T18:35:51.736" v="52" actId="1076"/>
          <ac:spMkLst>
            <pc:docMk/>
            <pc:sldMk cId="999116650" sldId="264"/>
            <ac:spMk id="6" creationId="{399120B4-6359-B60F-9AA1-6209BEE9E812}"/>
          </ac:spMkLst>
        </pc:spChg>
        <pc:spChg chg="add mod">
          <ac:chgData name="Jason Romans" userId="b1594dadafe83612" providerId="LiveId" clId="{05168BD1-4B86-44D3-A47A-F5B5AE96C127}" dt="2024-02-25T18:34:54.882" v="45" actId="1076"/>
          <ac:spMkLst>
            <pc:docMk/>
            <pc:sldMk cId="999116650" sldId="264"/>
            <ac:spMk id="7" creationId="{B88FAE6A-9EDE-FAC8-15A2-014B98C1FB09}"/>
          </ac:spMkLst>
        </pc:spChg>
        <pc:spChg chg="mod">
          <ac:chgData name="Jason Romans" userId="b1594dadafe83612" providerId="LiveId" clId="{05168BD1-4B86-44D3-A47A-F5B5AE96C127}" dt="2024-02-25T18:33:38.875" v="35"/>
          <ac:spMkLst>
            <pc:docMk/>
            <pc:sldMk cId="999116650" sldId="264"/>
            <ac:spMk id="12" creationId="{D3CD7764-E1AD-25F9-4DDF-A6D561641825}"/>
          </ac:spMkLst>
        </pc:spChg>
        <pc:grpChg chg="add mod">
          <ac:chgData name="Jason Romans" userId="b1594dadafe83612" providerId="LiveId" clId="{05168BD1-4B86-44D3-A47A-F5B5AE96C127}" dt="2024-02-25T18:36:04.285" v="54" actId="1076"/>
          <ac:grpSpMkLst>
            <pc:docMk/>
            <pc:sldMk cId="999116650" sldId="264"/>
            <ac:grpSpMk id="10" creationId="{D3810F81-9F65-728C-C385-530EF431046E}"/>
          </ac:grpSpMkLst>
        </pc:grpChg>
        <pc:graphicFrameChg chg="add mod">
          <ac:chgData name="Jason Romans" userId="b1594dadafe83612" providerId="LiveId" clId="{05168BD1-4B86-44D3-A47A-F5B5AE96C127}" dt="2024-02-25T18:35:03.465" v="47" actId="1076"/>
          <ac:graphicFrameMkLst>
            <pc:docMk/>
            <pc:sldMk cId="999116650" sldId="264"/>
            <ac:graphicFrameMk id="9" creationId="{93F91344-55CF-80A7-0572-7F87213B1631}"/>
          </ac:graphicFrameMkLst>
        </pc:graphicFrameChg>
        <pc:picChg chg="add mod">
          <ac:chgData name="Jason Romans" userId="b1594dadafe83612" providerId="LiveId" clId="{05168BD1-4B86-44D3-A47A-F5B5AE96C127}" dt="2024-02-25T18:35:53.712" v="53" actId="1076"/>
          <ac:picMkLst>
            <pc:docMk/>
            <pc:sldMk cId="999116650" sldId="264"/>
            <ac:picMk id="8" creationId="{CEBE1B12-5242-C2CA-4A90-29C2642206FE}"/>
          </ac:picMkLst>
        </pc:picChg>
        <pc:picChg chg="mod">
          <ac:chgData name="Jason Romans" userId="b1594dadafe83612" providerId="LiveId" clId="{05168BD1-4B86-44D3-A47A-F5B5AE96C127}" dt="2024-02-25T18:33:38.875" v="35"/>
          <ac:picMkLst>
            <pc:docMk/>
            <pc:sldMk cId="999116650" sldId="264"/>
            <ac:picMk id="11" creationId="{EA34AF5F-DD7D-8ACB-593D-CACA97D4322A}"/>
          </ac:picMkLst>
        </pc:picChg>
      </pc:sldChg>
      <pc:sldChg chg="new ord">
        <pc:chgData name="Jason Romans" userId="b1594dadafe83612" providerId="LiveId" clId="{05168BD1-4B86-44D3-A47A-F5B5AE96C127}" dt="2024-02-25T19:56:34.096" v="162"/>
        <pc:sldMkLst>
          <pc:docMk/>
          <pc:sldMk cId="2622703740" sldId="265"/>
        </pc:sldMkLst>
      </pc:sldChg>
      <pc:sldChg chg="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2057781509" sldId="437"/>
        </pc:sldMkLst>
        <pc:spChg chg="mod">
          <ac:chgData name="Jason Romans" userId="b1594dadafe83612" providerId="LiveId" clId="{05168BD1-4B86-44D3-A47A-F5B5AE96C127}" dt="2024-02-25T19:52:20.782" v="110"/>
          <ac:spMkLst>
            <pc:docMk/>
            <pc:sldMk cId="2057781509" sldId="437"/>
            <ac:spMk id="3" creationId="{5535CB5E-EBC3-D4A7-32E9-9CFB8588DBF5}"/>
          </ac:spMkLst>
        </pc:spChg>
        <pc:spChg chg="mod">
          <ac:chgData name="Jason Romans" userId="b1594dadafe83612" providerId="LiveId" clId="{05168BD1-4B86-44D3-A47A-F5B5AE96C127}" dt="2024-02-25T19:52:20.782" v="110"/>
          <ac:spMkLst>
            <pc:docMk/>
            <pc:sldMk cId="2057781509" sldId="437"/>
            <ac:spMk id="4" creationId="{D1C8F535-0CA0-ED87-C113-CE6D874B8742}"/>
          </ac:spMkLst>
        </pc:spChg>
      </pc:sldChg>
      <pc:sldChg chg="add del mod ord modShow">
        <pc:chgData name="Jason Romans" userId="b1594dadafe83612" providerId="LiveId" clId="{05168BD1-4B86-44D3-A47A-F5B5AE96C127}" dt="2024-02-28T22:46:28.499" v="774"/>
        <pc:sldMkLst>
          <pc:docMk/>
          <pc:sldMk cId="1272617505" sldId="446"/>
        </pc:sldMkLst>
      </pc:sldChg>
      <pc:sldChg chg="addSp delSp add del mod ord setBg delDesignElem modShow">
        <pc:chgData name="Jason Romans" userId="b1594dadafe83612" providerId="LiveId" clId="{05168BD1-4B86-44D3-A47A-F5B5AE96C127}" dt="2024-02-28T22:46:28.499" v="774"/>
        <pc:sldMkLst>
          <pc:docMk/>
          <pc:sldMk cId="518492053" sldId="448"/>
        </pc:sldMkLst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518492053" sldId="448"/>
            <ac:spMk id="23" creationId="{F13C74B1-5B17-4795-BED0-7140497B445A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518492053" sldId="448"/>
            <ac:spMk id="25" creationId="{D4974D33-8DC5-464E-8C6D-BE58F0669C17}"/>
          </ac:spMkLst>
        </pc:spChg>
      </pc:sldChg>
      <pc:sldChg chg="addSp delSp add del ord setBg delDesignElem">
        <pc:chgData name="Jason Romans" userId="b1594dadafe83612" providerId="LiveId" clId="{05168BD1-4B86-44D3-A47A-F5B5AE96C127}" dt="2024-02-28T17:43:15.354" v="708" actId="2696"/>
        <pc:sldMkLst>
          <pc:docMk/>
          <pc:sldMk cId="3184169573" sldId="452"/>
        </pc:sldMkLst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3184169573" sldId="452"/>
            <ac:spMk id="23" creationId="{55666830-9A19-4E01-8505-D6C7F9AC5665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3184169573" sldId="452"/>
            <ac:spMk id="25" creationId="{AE9FC877-7FB6-4D22-9988-35420644E202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3184169573" sldId="452"/>
            <ac:spMk id="27" creationId="{E41809D1-F12E-46BB-B804-5F209D325E8B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3184169573" sldId="452"/>
            <ac:spMk id="29" creationId="{AF2F604E-43BE-4DC3-B983-E071523364F8}"/>
          </ac:spMkLst>
        </pc:spChg>
        <pc:spChg chg="add del">
          <ac:chgData name="Jason Romans" userId="b1594dadafe83612" providerId="LiveId" clId="{05168BD1-4B86-44D3-A47A-F5B5AE96C127}" dt="2024-02-25T19:52:20.782" v="110"/>
          <ac:spMkLst>
            <pc:docMk/>
            <pc:sldMk cId="3184169573" sldId="452"/>
            <ac:spMk id="31" creationId="{08C9B587-E65E-4B52-B37C-ABEBB6E87928}"/>
          </ac:spMkLst>
        </pc:spChg>
      </pc:sldChg>
      <pc:sldChg chg="modSp add del mod ord modClrScheme modShow chgLayout">
        <pc:chgData name="Jason Romans" userId="b1594dadafe83612" providerId="LiveId" clId="{05168BD1-4B86-44D3-A47A-F5B5AE96C127}" dt="2024-03-06T04:56:52.022" v="4016" actId="2696"/>
        <pc:sldMkLst>
          <pc:docMk/>
          <pc:sldMk cId="3842148746" sldId="456"/>
        </pc:sldMkLst>
        <pc:spChg chg="mod ord">
          <ac:chgData name="Jason Romans" userId="b1594dadafe83612" providerId="LiveId" clId="{05168BD1-4B86-44D3-A47A-F5B5AE96C127}" dt="2024-02-28T22:50:05.406" v="791" actId="700"/>
          <ac:spMkLst>
            <pc:docMk/>
            <pc:sldMk cId="3842148746" sldId="456"/>
            <ac:spMk id="2" creationId="{FA1812C2-408E-145B-209B-F81F2D8C2DC0}"/>
          </ac:spMkLst>
        </pc:spChg>
        <pc:spChg chg="mod ord">
          <ac:chgData name="Jason Romans" userId="b1594dadafe83612" providerId="LiveId" clId="{05168BD1-4B86-44D3-A47A-F5B5AE96C127}" dt="2024-03-01T17:32:57.119" v="1554" actId="14100"/>
          <ac:spMkLst>
            <pc:docMk/>
            <pc:sldMk cId="3842148746" sldId="456"/>
            <ac:spMk id="3" creationId="{AB744D3D-DC19-EABA-8799-5AEEB18E87A7}"/>
          </ac:spMkLst>
        </pc:spChg>
      </pc:sldChg>
      <pc:sldChg chg="addSp delSp modSp add del mod ord setBg modShow">
        <pc:chgData name="Jason Romans" userId="b1594dadafe83612" providerId="LiveId" clId="{05168BD1-4B86-44D3-A47A-F5B5AE96C127}" dt="2024-03-11T21:38:57.955" v="4608" actId="2696"/>
        <pc:sldMkLst>
          <pc:docMk/>
          <pc:sldMk cId="3350595147" sldId="457"/>
        </pc:sldMkLst>
        <pc:spChg chg="mod">
          <ac:chgData name="Jason Romans" userId="b1594dadafe83612" providerId="LiveId" clId="{05168BD1-4B86-44D3-A47A-F5B5AE96C127}" dt="2024-03-06T20:46:32.597" v="4192" actId="14100"/>
          <ac:spMkLst>
            <pc:docMk/>
            <pc:sldMk cId="3350595147" sldId="457"/>
            <ac:spMk id="8" creationId="{BD02A5CD-AAD2-660B-77F4-B331DAC32EFA}"/>
          </ac:spMkLst>
        </pc:spChg>
        <pc:grpChg chg="mod">
          <ac:chgData name="Jason Romans" userId="b1594dadafe83612" providerId="LiveId" clId="{05168BD1-4B86-44D3-A47A-F5B5AE96C127}" dt="2024-03-06T20:45:51.393" v="4182" actId="1076"/>
          <ac:grpSpMkLst>
            <pc:docMk/>
            <pc:sldMk cId="3350595147" sldId="457"/>
            <ac:grpSpMk id="2" creationId="{BDF78B1F-2184-665E-C389-3E76AE28C5EB}"/>
          </ac:grpSpMkLst>
        </pc:grpChg>
        <pc:picChg chg="add del mod">
          <ac:chgData name="Jason Romans" userId="b1594dadafe83612" providerId="LiveId" clId="{05168BD1-4B86-44D3-A47A-F5B5AE96C127}" dt="2024-03-06T21:39:27.923" v="4271" actId="1076"/>
          <ac:picMkLst>
            <pc:docMk/>
            <pc:sldMk cId="3350595147" sldId="457"/>
            <ac:picMk id="5" creationId="{B3456B43-5916-B112-9468-C9CF91D69E35}"/>
          </ac:picMkLst>
        </pc:picChg>
        <pc:picChg chg="add del mod">
          <ac:chgData name="Jason Romans" userId="b1594dadafe83612" providerId="LiveId" clId="{05168BD1-4B86-44D3-A47A-F5B5AE96C127}" dt="2024-03-06T21:06:18.053" v="4211" actId="478"/>
          <ac:picMkLst>
            <pc:docMk/>
            <pc:sldMk cId="3350595147" sldId="457"/>
            <ac:picMk id="7" creationId="{AEC0F42C-C65D-DE18-FF80-099D8F1CDC35}"/>
          </ac:picMkLst>
        </pc:picChg>
        <pc:picChg chg="add mod">
          <ac:chgData name="Jason Romans" userId="b1594dadafe83612" providerId="LiveId" clId="{05168BD1-4B86-44D3-A47A-F5B5AE96C127}" dt="2024-03-06T21:39:32.428" v="4273" actId="14100"/>
          <ac:picMkLst>
            <pc:docMk/>
            <pc:sldMk cId="3350595147" sldId="457"/>
            <ac:picMk id="9" creationId="{E78CF27F-7AB1-7F19-9805-80D99C99505A}"/>
          </ac:picMkLst>
        </pc:picChg>
      </pc:sldChg>
      <pc:sldChg chg="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1188200850" sldId="461"/>
        </pc:sldMkLst>
        <pc:spChg chg="mod">
          <ac:chgData name="Jason Romans" userId="b1594dadafe83612" providerId="LiveId" clId="{05168BD1-4B86-44D3-A47A-F5B5AE96C127}" dt="2024-03-04T22:08:40.448" v="2009" actId="14100"/>
          <ac:spMkLst>
            <pc:docMk/>
            <pc:sldMk cId="1188200850" sldId="461"/>
            <ac:spMk id="2" creationId="{171EB36B-96BE-3BFB-ADC7-C34622871375}"/>
          </ac:spMkLst>
        </pc:spChg>
        <pc:spChg chg="mod">
          <ac:chgData name="Jason Romans" userId="b1594dadafe83612" providerId="LiveId" clId="{05168BD1-4B86-44D3-A47A-F5B5AE96C127}" dt="2024-02-25T19:52:20.782" v="110"/>
          <ac:spMkLst>
            <pc:docMk/>
            <pc:sldMk cId="1188200850" sldId="461"/>
            <ac:spMk id="3" creationId="{908FD1B6-AD35-1FBD-7758-5D80162E79E7}"/>
          </ac:spMkLst>
        </pc:spChg>
        <pc:cxnChg chg="mod">
          <ac:chgData name="Jason Romans" userId="b1594dadafe83612" providerId="LiveId" clId="{05168BD1-4B86-44D3-A47A-F5B5AE96C127}" dt="2024-02-28T22:52:12.517" v="821" actId="208"/>
          <ac:cxnSpMkLst>
            <pc:docMk/>
            <pc:sldMk cId="1188200850" sldId="461"/>
            <ac:cxnSpMk id="4" creationId="{BE70F619-4C6A-6C07-AC3E-5E6115C092D9}"/>
          </ac:cxnSpMkLst>
        </pc:cxnChg>
      </pc:sldChg>
      <pc:sldChg chg="modSp add del mod ord">
        <pc:chgData name="Jason Romans" userId="b1594dadafe83612" providerId="LiveId" clId="{05168BD1-4B86-44D3-A47A-F5B5AE96C127}" dt="2024-03-13T14:31:32.440" v="5034" actId="27636"/>
        <pc:sldMkLst>
          <pc:docMk/>
          <pc:sldMk cId="3454282514" sldId="464"/>
        </pc:sldMkLst>
        <pc:spChg chg="mod">
          <ac:chgData name="Jason Romans" userId="b1594dadafe83612" providerId="LiveId" clId="{05168BD1-4B86-44D3-A47A-F5B5AE96C127}" dt="2024-03-13T14:31:32.440" v="5034" actId="27636"/>
          <ac:spMkLst>
            <pc:docMk/>
            <pc:sldMk cId="3454282514" sldId="464"/>
            <ac:spMk id="3" creationId="{028B50E9-A3B4-CB44-D7AF-7636DB5E6BD4}"/>
          </ac:spMkLst>
        </pc:spChg>
      </pc:sldChg>
      <pc:sldChg chg="addSp delSp modSp add del mod ord">
        <pc:chgData name="Jason Romans" userId="b1594dadafe83612" providerId="LiveId" clId="{05168BD1-4B86-44D3-A47A-F5B5AE96C127}" dt="2024-03-13T14:32:02.610" v="5053" actId="20577"/>
        <pc:sldMkLst>
          <pc:docMk/>
          <pc:sldMk cId="1665503394" sldId="465"/>
        </pc:sldMkLst>
        <pc:spChg chg="del mod">
          <ac:chgData name="Jason Romans" userId="b1594dadafe83612" providerId="LiveId" clId="{05168BD1-4B86-44D3-A47A-F5B5AE96C127}" dt="2024-03-13T14:31:01.725" v="5030" actId="478"/>
          <ac:spMkLst>
            <pc:docMk/>
            <pc:sldMk cId="1665503394" sldId="465"/>
            <ac:spMk id="2" creationId="{87391B5F-5759-9DEB-78E9-4D2B78EC6CAC}"/>
          </ac:spMkLst>
        </pc:spChg>
        <pc:spChg chg="add mod">
          <ac:chgData name="Jason Romans" userId="b1594dadafe83612" providerId="LiveId" clId="{05168BD1-4B86-44D3-A47A-F5B5AE96C127}" dt="2024-03-13T14:32:02.610" v="5053" actId="20577"/>
          <ac:spMkLst>
            <pc:docMk/>
            <pc:sldMk cId="1665503394" sldId="465"/>
            <ac:spMk id="3" creationId="{42453FE0-ECBF-3312-12B7-117FB6C9E981}"/>
          </ac:spMkLst>
        </pc:spChg>
        <pc:spChg chg="add del mod">
          <ac:chgData name="Jason Romans" userId="b1594dadafe83612" providerId="LiveId" clId="{05168BD1-4B86-44D3-A47A-F5B5AE96C127}" dt="2024-03-13T14:31:03.198" v="5031" actId="478"/>
          <ac:spMkLst>
            <pc:docMk/>
            <pc:sldMk cId="1665503394" sldId="465"/>
            <ac:spMk id="6" creationId="{CFD3EBE9-9AFB-DBA4-9CF0-701C5EE7B23F}"/>
          </ac:spMkLst>
        </pc:spChg>
        <pc:cxnChg chg="add mod">
          <ac:chgData name="Jason Romans" userId="b1594dadafe83612" providerId="LiveId" clId="{05168BD1-4B86-44D3-A47A-F5B5AE96C127}" dt="2024-03-13T14:30:42.111" v="5026"/>
          <ac:cxnSpMkLst>
            <pc:docMk/>
            <pc:sldMk cId="1665503394" sldId="465"/>
            <ac:cxnSpMk id="4" creationId="{2C0348BC-2312-080D-B07E-97AB62BD1657}"/>
          </ac:cxnSpMkLst>
        </pc:cxnChg>
      </pc:sldChg>
      <pc:sldChg chg="modSp add del mod ord">
        <pc:chgData name="Jason Romans" userId="b1594dadafe83612" providerId="LiveId" clId="{05168BD1-4B86-44D3-A47A-F5B5AE96C127}" dt="2024-03-11T14:04:45.008" v="4478" actId="1076"/>
        <pc:sldMkLst>
          <pc:docMk/>
          <pc:sldMk cId="2988031889" sldId="471"/>
        </pc:sldMkLst>
        <pc:spChg chg="mod">
          <ac:chgData name="Jason Romans" userId="b1594dadafe83612" providerId="LiveId" clId="{05168BD1-4B86-44D3-A47A-F5B5AE96C127}" dt="2024-03-11T14:04:35.648" v="4475" actId="27636"/>
          <ac:spMkLst>
            <pc:docMk/>
            <pc:sldMk cId="2988031889" sldId="471"/>
            <ac:spMk id="2" creationId="{87391B5F-5759-9DEB-78E9-4D2B78EC6CAC}"/>
          </ac:spMkLst>
        </pc:spChg>
        <pc:picChg chg="mod">
          <ac:chgData name="Jason Romans" userId="b1594dadafe83612" providerId="LiveId" clId="{05168BD1-4B86-44D3-A47A-F5B5AE96C127}" dt="2024-03-11T14:04:45.008" v="4478" actId="1076"/>
          <ac:picMkLst>
            <pc:docMk/>
            <pc:sldMk cId="2988031889" sldId="471"/>
            <ac:picMk id="8" creationId="{DACAE714-3045-EE47-14D0-A05B1D5F65E3}"/>
          </ac:picMkLst>
        </pc:picChg>
      </pc:sldChg>
      <pc:sldChg chg="add del ord">
        <pc:chgData name="Jason Romans" userId="b1594dadafe83612" providerId="LiveId" clId="{05168BD1-4B86-44D3-A47A-F5B5AE96C127}" dt="2024-02-25T21:10:20.609" v="168" actId="47"/>
        <pc:sldMkLst>
          <pc:docMk/>
          <pc:sldMk cId="2184248375" sldId="499"/>
        </pc:sldMkLst>
      </pc:sldChg>
      <pc:sldChg chg="modSp add del mod ord modTransition modShow">
        <pc:chgData name="Jason Romans" userId="b1594dadafe83612" providerId="LiveId" clId="{05168BD1-4B86-44D3-A47A-F5B5AE96C127}" dt="2024-03-12T21:14:20.771" v="4913" actId="2696"/>
        <pc:sldMkLst>
          <pc:docMk/>
          <pc:sldMk cId="484079977" sldId="512"/>
        </pc:sldMkLst>
        <pc:spChg chg="mod">
          <ac:chgData name="Jason Romans" userId="b1594dadafe83612" providerId="LiveId" clId="{05168BD1-4B86-44D3-A47A-F5B5AE96C127}" dt="2024-03-11T21:36:20.441" v="4604" actId="2711"/>
          <ac:spMkLst>
            <pc:docMk/>
            <pc:sldMk cId="484079977" sldId="512"/>
            <ac:spMk id="17" creationId="{8698819E-C34E-4FD9-435B-418361D8DE2B}"/>
          </ac:spMkLst>
        </pc:spChg>
        <pc:cxnChg chg="mod">
          <ac:chgData name="Jason Romans" userId="b1594dadafe83612" providerId="LiveId" clId="{05168BD1-4B86-44D3-A47A-F5B5AE96C127}" dt="2024-02-28T22:51:51.049" v="817" actId="208"/>
          <ac:cxnSpMkLst>
            <pc:docMk/>
            <pc:sldMk cId="484079977" sldId="512"/>
            <ac:cxnSpMk id="18" creationId="{B1910040-E1B8-34E7-6312-D9D9D195B20E}"/>
          </ac:cxnSpMkLst>
        </pc:cxnChg>
      </pc:sldChg>
      <pc:sldChg chg="modSp add del mod ord">
        <pc:chgData name="Jason Romans" userId="b1594dadafe83612" providerId="LiveId" clId="{05168BD1-4B86-44D3-A47A-F5B5AE96C127}" dt="2024-03-12T14:13:00.307" v="4789" actId="2696"/>
        <pc:sldMkLst>
          <pc:docMk/>
          <pc:sldMk cId="3703234175" sldId="515"/>
        </pc:sldMkLst>
        <pc:spChg chg="mod">
          <ac:chgData name="Jason Romans" userId="b1594dadafe83612" providerId="LiveId" clId="{05168BD1-4B86-44D3-A47A-F5B5AE96C127}" dt="2024-03-11T21:35:02.153" v="4593" actId="2711"/>
          <ac:spMkLst>
            <pc:docMk/>
            <pc:sldMk cId="3703234175" sldId="515"/>
            <ac:spMk id="11" creationId="{E0D77905-99DE-110B-8B5B-F806CD9BCC07}"/>
          </ac:spMkLst>
        </pc:spChg>
        <pc:cxnChg chg="mod">
          <ac:chgData name="Jason Romans" userId="b1594dadafe83612" providerId="LiveId" clId="{05168BD1-4B86-44D3-A47A-F5B5AE96C127}" dt="2024-02-28T22:51:31.563" v="813" actId="208"/>
          <ac:cxnSpMkLst>
            <pc:docMk/>
            <pc:sldMk cId="3703234175" sldId="515"/>
            <ac:cxnSpMk id="12" creationId="{DA1D78CB-53E0-C2E8-2A99-F51A050E7420}"/>
          </ac:cxnSpMkLst>
        </pc:cxnChg>
      </pc:sldChg>
      <pc:sldChg chg="modSp add del mod ord">
        <pc:chgData name="Jason Romans" userId="b1594dadafe83612" providerId="LiveId" clId="{05168BD1-4B86-44D3-A47A-F5B5AE96C127}" dt="2024-03-11T21:35:25.682" v="4596" actId="27636"/>
        <pc:sldMkLst>
          <pc:docMk/>
          <pc:sldMk cId="2181620712" sldId="516"/>
        </pc:sldMkLst>
        <pc:spChg chg="mod">
          <ac:chgData name="Jason Romans" userId="b1594dadafe83612" providerId="LiveId" clId="{05168BD1-4B86-44D3-A47A-F5B5AE96C127}" dt="2024-03-11T21:35:25.682" v="4596" actId="27636"/>
          <ac:spMkLst>
            <pc:docMk/>
            <pc:sldMk cId="2181620712" sldId="516"/>
            <ac:spMk id="5" creationId="{E8622709-58F9-C77D-0316-A2ED8AC0F6BE}"/>
          </ac:spMkLst>
        </pc:spChg>
        <pc:cxnChg chg="mod">
          <ac:chgData name="Jason Romans" userId="b1594dadafe83612" providerId="LiveId" clId="{05168BD1-4B86-44D3-A47A-F5B5AE96C127}" dt="2024-02-28T22:51:43.067" v="815" actId="208"/>
          <ac:cxnSpMkLst>
            <pc:docMk/>
            <pc:sldMk cId="2181620712" sldId="516"/>
            <ac:cxnSpMk id="6" creationId="{9174CB9B-2954-5C60-776C-1091419257F1}"/>
          </ac:cxnSpMkLst>
        </pc:cxnChg>
      </pc:sldChg>
      <pc:sldChg chg="addSp delSp modSp add del mod ord modClrScheme chgLayout">
        <pc:chgData name="Jason Romans" userId="b1594dadafe83612" providerId="LiveId" clId="{05168BD1-4B86-44D3-A47A-F5B5AE96C127}" dt="2024-02-28T17:43:06.051" v="707" actId="2696"/>
        <pc:sldMkLst>
          <pc:docMk/>
          <pc:sldMk cId="1731780926" sldId="567"/>
        </pc:sldMkLst>
        <pc:spChg chg="mod">
          <ac:chgData name="Jason Romans" userId="b1594dadafe83612" providerId="LiveId" clId="{05168BD1-4B86-44D3-A47A-F5B5AE96C127}" dt="2024-02-26T22:06:10.026" v="277" actId="27636"/>
          <ac:spMkLst>
            <pc:docMk/>
            <pc:sldMk cId="1731780926" sldId="567"/>
            <ac:spMk id="2" creationId="{22494E40-D37E-A809-E4ED-91CCB355FE73}"/>
          </ac:spMkLst>
        </pc:spChg>
        <pc:spChg chg="add del mod ord">
          <ac:chgData name="Jason Romans" userId="b1594dadafe83612" providerId="LiveId" clId="{05168BD1-4B86-44D3-A47A-F5B5AE96C127}" dt="2024-02-25T19:54:43.920" v="132" actId="700"/>
          <ac:spMkLst>
            <pc:docMk/>
            <pc:sldMk cId="1731780926" sldId="567"/>
            <ac:spMk id="4" creationId="{22A533FA-129D-1907-0ABB-DC403671C3F6}"/>
          </ac:spMkLst>
        </pc:spChg>
        <pc:spChg chg="add del mod ord">
          <ac:chgData name="Jason Romans" userId="b1594dadafe83612" providerId="LiveId" clId="{05168BD1-4B86-44D3-A47A-F5B5AE96C127}" dt="2024-02-25T19:54:43.920" v="132" actId="700"/>
          <ac:spMkLst>
            <pc:docMk/>
            <pc:sldMk cId="1731780926" sldId="567"/>
            <ac:spMk id="5" creationId="{232568A1-80BF-A040-DCD9-4149AB45C54D}"/>
          </ac:spMkLst>
        </pc:spChg>
        <pc:cxnChg chg="mod">
          <ac:chgData name="Jason Romans" userId="b1594dadafe83612" providerId="LiveId" clId="{05168BD1-4B86-44D3-A47A-F5B5AE96C127}" dt="2024-02-26T22:06:12.954" v="278" actId="1076"/>
          <ac:cxnSpMkLst>
            <pc:docMk/>
            <pc:sldMk cId="1731780926" sldId="567"/>
            <ac:cxnSpMk id="3" creationId="{DE462D8C-70CF-2D9D-9A36-31D1CA3D80A8}"/>
          </ac:cxnSpMkLst>
        </pc:cxnChg>
      </pc:sldChg>
      <pc:sldChg chg="modSp add del mod ord">
        <pc:chgData name="Jason Romans" userId="b1594dadafe83612" providerId="LiveId" clId="{05168BD1-4B86-44D3-A47A-F5B5AE96C127}" dt="2024-03-13T14:33:08.408" v="5057" actId="1076"/>
        <pc:sldMkLst>
          <pc:docMk/>
          <pc:sldMk cId="558666665" sldId="570"/>
        </pc:sldMkLst>
        <pc:spChg chg="mod">
          <ac:chgData name="Jason Romans" userId="b1594dadafe83612" providerId="LiveId" clId="{05168BD1-4B86-44D3-A47A-F5B5AE96C127}" dt="2024-03-13T14:33:08.408" v="5057" actId="1076"/>
          <ac:spMkLst>
            <pc:docMk/>
            <pc:sldMk cId="558666665" sldId="570"/>
            <ac:spMk id="2" creationId="{171EB36B-96BE-3BFB-ADC7-C34622871375}"/>
          </ac:spMkLst>
        </pc:spChg>
        <pc:cxnChg chg="mod">
          <ac:chgData name="Jason Romans" userId="b1594dadafe83612" providerId="LiveId" clId="{05168BD1-4B86-44D3-A47A-F5B5AE96C127}" dt="2024-03-13T14:33:08.408" v="5057" actId="1076"/>
          <ac:cxnSpMkLst>
            <pc:docMk/>
            <pc:sldMk cId="558666665" sldId="570"/>
            <ac:cxnSpMk id="4" creationId="{BE70F619-4C6A-6C07-AC3E-5E6115C092D9}"/>
          </ac:cxnSpMkLst>
        </pc:cxnChg>
      </pc:sldChg>
      <pc:sldChg chg="addSp delSp modSp add del mod ord modClrScheme delAnim modAnim chgLayout">
        <pc:chgData name="Jason Romans" userId="b1594dadafe83612" providerId="LiveId" clId="{05168BD1-4B86-44D3-A47A-F5B5AE96C127}" dt="2024-03-14T14:34:25.337" v="5115" actId="14100"/>
        <pc:sldMkLst>
          <pc:docMk/>
          <pc:sldMk cId="281894370" sldId="574"/>
        </pc:sldMkLst>
        <pc:spChg chg="del mod">
          <ac:chgData name="Jason Romans" userId="b1594dadafe83612" providerId="LiveId" clId="{05168BD1-4B86-44D3-A47A-F5B5AE96C127}" dt="2024-02-29T21:14:07.378" v="969" actId="478"/>
          <ac:spMkLst>
            <pc:docMk/>
            <pc:sldMk cId="281894370" sldId="574"/>
            <ac:spMk id="2" creationId="{22494E40-D37E-A809-E4ED-91CCB355FE73}"/>
          </ac:spMkLst>
        </pc:spChg>
        <pc:spChg chg="add mod ord">
          <ac:chgData name="Jason Romans" userId="b1594dadafe83612" providerId="LiveId" clId="{05168BD1-4B86-44D3-A47A-F5B5AE96C127}" dt="2024-03-14T14:33:59.082" v="5110" actId="255"/>
          <ac:spMkLst>
            <pc:docMk/>
            <pc:sldMk cId="281894370" sldId="574"/>
            <ac:spMk id="4" creationId="{AF7238AC-E567-C34F-70C1-C4C33B6F69F6}"/>
          </ac:spMkLst>
        </pc:spChg>
        <pc:spChg chg="add del mod ord">
          <ac:chgData name="Jason Romans" userId="b1594dadafe83612" providerId="LiveId" clId="{05168BD1-4B86-44D3-A47A-F5B5AE96C127}" dt="2024-02-28T22:50:48.355" v="807" actId="700"/>
          <ac:spMkLst>
            <pc:docMk/>
            <pc:sldMk cId="281894370" sldId="574"/>
            <ac:spMk id="4" creationId="{DE2C1117-E339-AF7F-0D74-BC308FE7118D}"/>
          </ac:spMkLst>
        </pc:spChg>
        <pc:spChg chg="add del mod ord">
          <ac:chgData name="Jason Romans" userId="b1594dadafe83612" providerId="LiveId" clId="{05168BD1-4B86-44D3-A47A-F5B5AE96C127}" dt="2024-02-28T22:50:48.355" v="807" actId="700"/>
          <ac:spMkLst>
            <pc:docMk/>
            <pc:sldMk cId="281894370" sldId="574"/>
            <ac:spMk id="5" creationId="{053A1ADF-F993-39D9-D502-9F6B15AA959C}"/>
          </ac:spMkLst>
        </pc:spChg>
        <pc:spChg chg="add mod ord">
          <ac:chgData name="Jason Romans" userId="b1594dadafe83612" providerId="LiveId" clId="{05168BD1-4B86-44D3-A47A-F5B5AE96C127}" dt="2024-03-14T14:34:25.337" v="5115" actId="14100"/>
          <ac:spMkLst>
            <pc:docMk/>
            <pc:sldMk cId="281894370" sldId="574"/>
            <ac:spMk id="5" creationId="{ED657F56-9349-C3CF-26BB-E8BD6FD5DA7C}"/>
          </ac:spMkLst>
        </pc:spChg>
        <pc:spChg chg="del mod">
          <ac:chgData name="Jason Romans" userId="b1594dadafe83612" providerId="LiveId" clId="{05168BD1-4B86-44D3-A47A-F5B5AE96C127}" dt="2024-02-29T21:14:18.409" v="972" actId="478"/>
          <ac:spMkLst>
            <pc:docMk/>
            <pc:sldMk cId="281894370" sldId="574"/>
            <ac:spMk id="6" creationId="{DD3DBAD8-DA0E-B131-DBFD-CD72A11067B7}"/>
          </ac:spMkLst>
        </pc:spChg>
        <pc:cxnChg chg="del mod">
          <ac:chgData name="Jason Romans" userId="b1594dadafe83612" providerId="LiveId" clId="{05168BD1-4B86-44D3-A47A-F5B5AE96C127}" dt="2024-02-29T21:14:39.283" v="975" actId="478"/>
          <ac:cxnSpMkLst>
            <pc:docMk/>
            <pc:sldMk cId="281894370" sldId="574"/>
            <ac:cxnSpMk id="3" creationId="{DE462D8C-70CF-2D9D-9A36-31D1CA3D80A8}"/>
          </ac:cxnSpMkLst>
        </pc:cxnChg>
      </pc:sldChg>
      <pc:sldChg chg="addSp delSp modSp add del mod ord modClrScheme chgLayout">
        <pc:chgData name="Jason Romans" userId="b1594dadafe83612" providerId="LiveId" clId="{05168BD1-4B86-44D3-A47A-F5B5AE96C127}" dt="2024-03-05T16:55:34.373" v="2670" actId="2696"/>
        <pc:sldMkLst>
          <pc:docMk/>
          <pc:sldMk cId="1989046252" sldId="575"/>
        </pc:sldMkLst>
        <pc:spChg chg="mod">
          <ac:chgData name="Jason Romans" userId="b1594dadafe83612" providerId="LiveId" clId="{05168BD1-4B86-44D3-A47A-F5B5AE96C127}" dt="2024-02-29T21:18:16.450" v="1016" actId="21"/>
          <ac:spMkLst>
            <pc:docMk/>
            <pc:sldMk cId="1989046252" sldId="575"/>
            <ac:spMk id="2" creationId="{22494E40-D37E-A809-E4ED-91CCB355FE73}"/>
          </ac:spMkLst>
        </pc:spChg>
        <pc:spChg chg="add mod ord">
          <ac:chgData name="Jason Romans" userId="b1594dadafe83612" providerId="LiveId" clId="{05168BD1-4B86-44D3-A47A-F5B5AE96C127}" dt="2024-03-05T15:15:17.630" v="2586" actId="1076"/>
          <ac:spMkLst>
            <pc:docMk/>
            <pc:sldMk cId="1989046252" sldId="575"/>
            <ac:spMk id="4" creationId="{1F407BEE-634A-C0CE-A677-E0F4F9983ECB}"/>
          </ac:spMkLst>
        </pc:spChg>
        <pc:spChg chg="add del mod ord">
          <ac:chgData name="Jason Romans" userId="b1594dadafe83612" providerId="LiveId" clId="{05168BD1-4B86-44D3-A47A-F5B5AE96C127}" dt="2024-03-01T17:37:59.602" v="1689" actId="478"/>
          <ac:spMkLst>
            <pc:docMk/>
            <pc:sldMk cId="1989046252" sldId="575"/>
            <ac:spMk id="5" creationId="{B9CB58A3-563D-3002-5365-CA8B4F74A9DA}"/>
          </ac:spMkLst>
        </pc:spChg>
        <pc:cxnChg chg="del mod">
          <ac:chgData name="Jason Romans" userId="b1594dadafe83612" providerId="LiveId" clId="{05168BD1-4B86-44D3-A47A-F5B5AE96C127}" dt="2024-02-29T21:18:38.759" v="1021" actId="478"/>
          <ac:cxnSpMkLst>
            <pc:docMk/>
            <pc:sldMk cId="1989046252" sldId="575"/>
            <ac:cxnSpMk id="3" creationId="{DE462D8C-70CF-2D9D-9A36-31D1CA3D80A8}"/>
          </ac:cxnSpMkLst>
        </pc:cxnChg>
      </pc:sldChg>
      <pc:sldChg chg="modSp add del mod ord">
        <pc:chgData name="Jason Romans" userId="b1594dadafe83612" providerId="LiveId" clId="{05168BD1-4B86-44D3-A47A-F5B5AE96C127}" dt="2024-03-11T21:34:44.657" v="4591" actId="2711"/>
        <pc:sldMkLst>
          <pc:docMk/>
          <pc:sldMk cId="2617583745" sldId="576"/>
        </pc:sldMkLst>
        <pc:spChg chg="mod">
          <ac:chgData name="Jason Romans" userId="b1594dadafe83612" providerId="LiveId" clId="{05168BD1-4B86-44D3-A47A-F5B5AE96C127}" dt="2024-03-11T21:34:44.657" v="4591" actId="2711"/>
          <ac:spMkLst>
            <pc:docMk/>
            <pc:sldMk cId="2617583745" sldId="576"/>
            <ac:spMk id="2" creationId="{22494E40-D37E-A809-E4ED-91CCB355FE73}"/>
          </ac:spMkLst>
        </pc:spChg>
        <pc:cxnChg chg="mod">
          <ac:chgData name="Jason Romans" userId="b1594dadafe83612" providerId="LiveId" clId="{05168BD1-4B86-44D3-A47A-F5B5AE96C127}" dt="2024-02-28T22:51:22.676" v="811" actId="208"/>
          <ac:cxnSpMkLst>
            <pc:docMk/>
            <pc:sldMk cId="2617583745" sldId="576"/>
            <ac:cxnSpMk id="3" creationId="{DE462D8C-70CF-2D9D-9A36-31D1CA3D80A8}"/>
          </ac:cxnSpMkLst>
        </pc:cxnChg>
      </pc:sldChg>
      <pc:sldChg chg="modSp add del mod ord">
        <pc:chgData name="Jason Romans" userId="b1594dadafe83612" providerId="LiveId" clId="{05168BD1-4B86-44D3-A47A-F5B5AE96C127}" dt="2024-03-11T21:34:54.227" v="4592" actId="2711"/>
        <pc:sldMkLst>
          <pc:docMk/>
          <pc:sldMk cId="1615103869" sldId="577"/>
        </pc:sldMkLst>
        <pc:spChg chg="mod">
          <ac:chgData name="Jason Romans" userId="b1594dadafe83612" providerId="LiveId" clId="{05168BD1-4B86-44D3-A47A-F5B5AE96C127}" dt="2024-03-11T21:34:54.227" v="4592" actId="2711"/>
          <ac:spMkLst>
            <pc:docMk/>
            <pc:sldMk cId="1615103869" sldId="577"/>
            <ac:spMk id="2" creationId="{22494E40-D37E-A809-E4ED-91CCB355FE73}"/>
          </ac:spMkLst>
        </pc:spChg>
        <pc:cxnChg chg="mod">
          <ac:chgData name="Jason Romans" userId="b1594dadafe83612" providerId="LiveId" clId="{05168BD1-4B86-44D3-A47A-F5B5AE96C127}" dt="2024-02-28T22:51:26.790" v="812" actId="208"/>
          <ac:cxnSpMkLst>
            <pc:docMk/>
            <pc:sldMk cId="1615103869" sldId="577"/>
            <ac:cxnSpMk id="3" creationId="{DE462D8C-70CF-2D9D-9A36-31D1CA3D80A8}"/>
          </ac:cxnSpMkLst>
        </pc:cxnChg>
      </pc:sldChg>
      <pc:sldChg chg="addSp delSp modSp add del mod ord modClrScheme chgLayout">
        <pc:chgData name="Jason Romans" userId="b1594dadafe83612" providerId="LiveId" clId="{05168BD1-4B86-44D3-A47A-F5B5AE96C127}" dt="2024-03-21T23:14:19.433" v="5720" actId="1076"/>
        <pc:sldMkLst>
          <pc:docMk/>
          <pc:sldMk cId="537371980" sldId="580"/>
        </pc:sldMkLst>
        <pc:spChg chg="add mod">
          <ac:chgData name="Jason Romans" userId="b1594dadafe83612" providerId="LiveId" clId="{05168BD1-4B86-44D3-A47A-F5B5AE96C127}" dt="2024-03-21T23:14:19.433" v="5720" actId="1076"/>
          <ac:spMkLst>
            <pc:docMk/>
            <pc:sldMk cId="537371980" sldId="580"/>
            <ac:spMk id="2" creationId="{2239C156-CB51-26A1-B569-EFF6AFAD7CDD}"/>
          </ac:spMkLst>
        </pc:spChg>
        <pc:spChg chg="del">
          <ac:chgData name="Jason Romans" userId="b1594dadafe83612" providerId="LiveId" clId="{05168BD1-4B86-44D3-A47A-F5B5AE96C127}" dt="2024-03-01T16:55:41.922" v="1455" actId="478"/>
          <ac:spMkLst>
            <pc:docMk/>
            <pc:sldMk cId="537371980" sldId="580"/>
            <ac:spMk id="2" creationId="{22494E40-D37E-A809-E4ED-91CCB355FE73}"/>
          </ac:spMkLst>
        </pc:spChg>
        <pc:spChg chg="add del mod">
          <ac:chgData name="Jason Romans" userId="b1594dadafe83612" providerId="LiveId" clId="{05168BD1-4B86-44D3-A47A-F5B5AE96C127}" dt="2024-03-05T17:25:04.725" v="2936" actId="478"/>
          <ac:spMkLst>
            <pc:docMk/>
            <pc:sldMk cId="537371980" sldId="580"/>
            <ac:spMk id="4" creationId="{B56A6D5E-A5CE-C04C-1362-F5708782F5CA}"/>
          </ac:spMkLst>
        </pc:spChg>
        <pc:spChg chg="add del mod ord">
          <ac:chgData name="Jason Romans" userId="b1594dadafe83612" providerId="LiveId" clId="{05168BD1-4B86-44D3-A47A-F5B5AE96C127}" dt="2024-03-01T16:55:18.515" v="1447" actId="700"/>
          <ac:spMkLst>
            <pc:docMk/>
            <pc:sldMk cId="537371980" sldId="580"/>
            <ac:spMk id="4" creationId="{D1966D77-0562-BEDE-D738-AB12DA559E3A}"/>
          </ac:spMkLst>
        </pc:spChg>
        <pc:spChg chg="add del mod ord">
          <ac:chgData name="Jason Romans" userId="b1594dadafe83612" providerId="LiveId" clId="{05168BD1-4B86-44D3-A47A-F5B5AE96C127}" dt="2024-03-01T16:55:18.515" v="1447" actId="700"/>
          <ac:spMkLst>
            <pc:docMk/>
            <pc:sldMk cId="537371980" sldId="580"/>
            <ac:spMk id="5" creationId="{AB5778C3-4552-EE08-2DE6-DD73BAF98041}"/>
          </ac:spMkLst>
        </pc:spChg>
        <pc:spChg chg="add del mod ord">
          <ac:chgData name="Jason Romans" userId="b1594dadafe83612" providerId="LiveId" clId="{05168BD1-4B86-44D3-A47A-F5B5AE96C127}" dt="2024-03-05T17:25:02.348" v="2935" actId="478"/>
          <ac:spMkLst>
            <pc:docMk/>
            <pc:sldMk cId="537371980" sldId="580"/>
            <ac:spMk id="6" creationId="{CC92C5C0-4F9E-0D84-4E0B-1C4415C05881}"/>
          </ac:spMkLst>
        </pc:spChg>
        <pc:spChg chg="add del mod ord">
          <ac:chgData name="Jason Romans" userId="b1594dadafe83612" providerId="LiveId" clId="{05168BD1-4B86-44D3-A47A-F5B5AE96C127}" dt="2024-03-01T16:55:39.548" v="1454" actId="478"/>
          <ac:spMkLst>
            <pc:docMk/>
            <pc:sldMk cId="537371980" sldId="580"/>
            <ac:spMk id="7" creationId="{15AF567C-C892-7A5D-E4E5-C0CB77B89E76}"/>
          </ac:spMkLst>
        </pc:spChg>
        <pc:cxnChg chg="del mod">
          <ac:chgData name="Jason Romans" userId="b1594dadafe83612" providerId="LiveId" clId="{05168BD1-4B86-44D3-A47A-F5B5AE96C127}" dt="2024-03-01T16:55:37.363" v="1453" actId="478"/>
          <ac:cxnSpMkLst>
            <pc:docMk/>
            <pc:sldMk cId="537371980" sldId="580"/>
            <ac:cxnSpMk id="3" creationId="{DE462D8C-70CF-2D9D-9A36-31D1CA3D80A8}"/>
          </ac:cxnSpMkLst>
        </pc:cxnChg>
      </pc:sldChg>
      <pc:sldChg chg="modSp add del mod ord modTransition modAnim">
        <pc:chgData name="Jason Romans" userId="b1594dadafe83612" providerId="LiveId" clId="{05168BD1-4B86-44D3-A47A-F5B5AE96C127}" dt="2024-03-13T14:05:23.097" v="5023" actId="2711"/>
        <pc:sldMkLst>
          <pc:docMk/>
          <pc:sldMk cId="783548836" sldId="581"/>
        </pc:sldMkLst>
        <pc:spChg chg="mod">
          <ac:chgData name="Jason Romans" userId="b1594dadafe83612" providerId="LiveId" clId="{05168BD1-4B86-44D3-A47A-F5B5AE96C127}" dt="2024-03-13T14:05:23.097" v="5023" actId="2711"/>
          <ac:spMkLst>
            <pc:docMk/>
            <pc:sldMk cId="783548836" sldId="581"/>
            <ac:spMk id="2" creationId="{22494E40-D37E-A809-E4ED-91CCB355FE73}"/>
          </ac:spMkLst>
        </pc:spChg>
        <pc:cxnChg chg="mod">
          <ac:chgData name="Jason Romans" userId="b1594dadafe83612" providerId="LiveId" clId="{05168BD1-4B86-44D3-A47A-F5B5AE96C127}" dt="2024-02-28T22:52:30.578" v="826" actId="208"/>
          <ac:cxnSpMkLst>
            <pc:docMk/>
            <pc:sldMk cId="783548836" sldId="581"/>
            <ac:cxnSpMk id="3" creationId="{DE462D8C-70CF-2D9D-9A36-31D1CA3D80A8}"/>
          </ac:cxnSpMkLst>
        </pc:cxnChg>
      </pc:sldChg>
      <pc:sldChg chg="modSp add del mod ord modAnim">
        <pc:chgData name="Jason Romans" userId="b1594dadafe83612" providerId="LiveId" clId="{05168BD1-4B86-44D3-A47A-F5B5AE96C127}" dt="2024-03-13T14:05:30.847" v="5024" actId="2711"/>
        <pc:sldMkLst>
          <pc:docMk/>
          <pc:sldMk cId="3555948996" sldId="582"/>
        </pc:sldMkLst>
        <pc:spChg chg="mod">
          <ac:chgData name="Jason Romans" userId="b1594dadafe83612" providerId="LiveId" clId="{05168BD1-4B86-44D3-A47A-F5B5AE96C127}" dt="2024-03-13T14:05:30.847" v="5024" actId="2711"/>
          <ac:spMkLst>
            <pc:docMk/>
            <pc:sldMk cId="3555948996" sldId="582"/>
            <ac:spMk id="8" creationId="{8CA82158-CD22-3E41-391A-75E1C8CF8612}"/>
          </ac:spMkLst>
        </pc:spChg>
        <pc:cxnChg chg="mod">
          <ac:chgData name="Jason Romans" userId="b1594dadafe83612" providerId="LiveId" clId="{05168BD1-4B86-44D3-A47A-F5B5AE96C127}" dt="2024-02-28T22:52:35.366" v="827" actId="208"/>
          <ac:cxnSpMkLst>
            <pc:docMk/>
            <pc:sldMk cId="3555948996" sldId="582"/>
            <ac:cxnSpMk id="3" creationId="{DE462D8C-70CF-2D9D-9A36-31D1CA3D80A8}"/>
          </ac:cxnSpMkLst>
        </pc:cxnChg>
      </pc:sldChg>
      <pc:sldChg chg="modSp add del mod ord modAnim">
        <pc:chgData name="Jason Romans" userId="b1594dadafe83612" providerId="LiveId" clId="{05168BD1-4B86-44D3-A47A-F5B5AE96C127}" dt="2024-03-22T11:07:14.937" v="5815"/>
        <pc:sldMkLst>
          <pc:docMk/>
          <pc:sldMk cId="1528022257" sldId="584"/>
        </pc:sldMkLst>
        <pc:spChg chg="mod">
          <ac:chgData name="Jason Romans" userId="b1594dadafe83612" providerId="LiveId" clId="{05168BD1-4B86-44D3-A47A-F5B5AE96C127}" dt="2024-03-13T14:05:38.033" v="5025" actId="2711"/>
          <ac:spMkLst>
            <pc:docMk/>
            <pc:sldMk cId="1528022257" sldId="584"/>
            <ac:spMk id="8" creationId="{8CA82158-CD22-3E41-391A-75E1C8CF8612}"/>
          </ac:spMkLst>
        </pc:spChg>
        <pc:cxnChg chg="mod">
          <ac:chgData name="Jason Romans" userId="b1594dadafe83612" providerId="LiveId" clId="{05168BD1-4B86-44D3-A47A-F5B5AE96C127}" dt="2024-02-28T22:52:40.166" v="828" actId="208"/>
          <ac:cxnSpMkLst>
            <pc:docMk/>
            <pc:sldMk cId="1528022257" sldId="584"/>
            <ac:cxnSpMk id="3" creationId="{DE462D8C-70CF-2D9D-9A36-31D1CA3D80A8}"/>
          </ac:cxnSpMkLst>
        </pc:cxnChg>
      </pc:sldChg>
      <pc:sldChg chg="modSp add del mod ord modShow">
        <pc:chgData name="Jason Romans" userId="b1594dadafe83612" providerId="LiveId" clId="{05168BD1-4B86-44D3-A47A-F5B5AE96C127}" dt="2024-03-11T21:38:57.955" v="4608" actId="2696"/>
        <pc:sldMkLst>
          <pc:docMk/>
          <pc:sldMk cId="3767780190" sldId="585"/>
        </pc:sldMkLst>
        <pc:spChg chg="mod">
          <ac:chgData name="Jason Romans" userId="b1594dadafe83612" providerId="LiveId" clId="{05168BD1-4B86-44D3-A47A-F5B5AE96C127}" dt="2024-03-11T14:55:26.824" v="4522" actId="2711"/>
          <ac:spMkLst>
            <pc:docMk/>
            <pc:sldMk cId="3767780190" sldId="585"/>
            <ac:spMk id="2" creationId="{22494E40-D37E-A809-E4ED-91CCB355FE73}"/>
          </ac:spMkLst>
        </pc:spChg>
      </pc:sldChg>
      <pc:sldChg chg="addSp delSp modSp add del mod ord modShow chgLayout">
        <pc:chgData name="Jason Romans" userId="b1594dadafe83612" providerId="LiveId" clId="{05168BD1-4B86-44D3-A47A-F5B5AE96C127}" dt="2024-03-06T04:56:52.022" v="4016" actId="2696"/>
        <pc:sldMkLst>
          <pc:docMk/>
          <pc:sldMk cId="4203688526" sldId="586"/>
        </pc:sldMkLst>
        <pc:spChg chg="mod">
          <ac:chgData name="Jason Romans" userId="b1594dadafe83612" providerId="LiveId" clId="{05168BD1-4B86-44D3-A47A-F5B5AE96C127}" dt="2024-03-04T22:34:42.103" v="2034" actId="20577"/>
          <ac:spMkLst>
            <pc:docMk/>
            <pc:sldMk cId="4203688526" sldId="586"/>
            <ac:spMk id="2" creationId="{22494E40-D37E-A809-E4ED-91CCB355FE73}"/>
          </ac:spMkLst>
        </pc:spChg>
        <pc:spChg chg="add del mod">
          <ac:chgData name="Jason Romans" userId="b1594dadafe83612" providerId="LiveId" clId="{05168BD1-4B86-44D3-A47A-F5B5AE96C127}" dt="2024-02-25T19:52:10.080" v="106" actId="6264"/>
          <ac:spMkLst>
            <pc:docMk/>
            <pc:sldMk cId="4203688526" sldId="586"/>
            <ac:spMk id="4" creationId="{F2EB282B-A268-80BE-66B0-D1AB0E667AFD}"/>
          </ac:spMkLst>
        </pc:spChg>
        <pc:spChg chg="mod ord">
          <ac:chgData name="Jason Romans" userId="b1594dadafe83612" providerId="LiveId" clId="{05168BD1-4B86-44D3-A47A-F5B5AE96C127}" dt="2024-03-04T22:35:53.022" v="2057" actId="20577"/>
          <ac:spMkLst>
            <pc:docMk/>
            <pc:sldMk cId="4203688526" sldId="586"/>
            <ac:spMk id="5" creationId="{A1A0BA23-04E6-30E2-6D1F-9976FC34F5B8}"/>
          </ac:spMkLst>
        </pc:spChg>
        <pc:spChg chg="add del mod ord">
          <ac:chgData name="Jason Romans" userId="b1594dadafe83612" providerId="LiveId" clId="{05168BD1-4B86-44D3-A47A-F5B5AE96C127}" dt="2024-02-25T19:52:10.080" v="106" actId="6264"/>
          <ac:spMkLst>
            <pc:docMk/>
            <pc:sldMk cId="4203688526" sldId="586"/>
            <ac:spMk id="7" creationId="{5F6F4D30-ED71-29BE-307A-500EEF016569}"/>
          </ac:spMkLst>
        </pc:spChg>
        <pc:cxnChg chg="mod">
          <ac:chgData name="Jason Romans" userId="b1594dadafe83612" providerId="LiveId" clId="{05168BD1-4B86-44D3-A47A-F5B5AE96C127}" dt="2024-02-28T22:52:48.303" v="831" actId="208"/>
          <ac:cxnSpMkLst>
            <pc:docMk/>
            <pc:sldMk cId="4203688526" sldId="586"/>
            <ac:cxnSpMk id="3" creationId="{DE462D8C-70CF-2D9D-9A36-31D1CA3D80A8}"/>
          </ac:cxnSpMkLst>
        </pc:cxnChg>
      </pc:sldChg>
      <pc:sldChg chg="addSp modSp add del mod ord modAnim">
        <pc:chgData name="Jason Romans" userId="b1594dadafe83612" providerId="LiveId" clId="{05168BD1-4B86-44D3-A47A-F5B5AE96C127}" dt="2024-03-21T23:12:35.721" v="5719" actId="20577"/>
        <pc:sldMkLst>
          <pc:docMk/>
          <pc:sldMk cId="4196479253" sldId="587"/>
        </pc:sldMkLst>
        <pc:spChg chg="add mod">
          <ac:chgData name="Jason Romans" userId="b1594dadafe83612" providerId="LiveId" clId="{05168BD1-4B86-44D3-A47A-F5B5AE96C127}" dt="2024-03-05T16:58:37.929" v="2672"/>
          <ac:spMkLst>
            <pc:docMk/>
            <pc:sldMk cId="4196479253" sldId="587"/>
            <ac:spMk id="4" creationId="{39FB1411-10A1-7760-AE15-FA40A7A97472}"/>
          </ac:spMkLst>
        </pc:spChg>
        <pc:spChg chg="mod">
          <ac:chgData name="Jason Romans" userId="b1594dadafe83612" providerId="LiveId" clId="{05168BD1-4B86-44D3-A47A-F5B5AE96C127}" dt="2024-03-21T23:12:35.721" v="5719" actId="20577"/>
          <ac:spMkLst>
            <pc:docMk/>
            <pc:sldMk cId="4196479253" sldId="587"/>
            <ac:spMk id="5" creationId="{A1A0BA23-04E6-30E2-6D1F-9976FC34F5B8}"/>
          </ac:spMkLst>
        </pc:spChg>
        <pc:spChg chg="add mod">
          <ac:chgData name="Jason Romans" userId="b1594dadafe83612" providerId="LiveId" clId="{05168BD1-4B86-44D3-A47A-F5B5AE96C127}" dt="2024-03-11T21:35:46.661" v="4599" actId="27636"/>
          <ac:spMkLst>
            <pc:docMk/>
            <pc:sldMk cId="4196479253" sldId="587"/>
            <ac:spMk id="7" creationId="{B4D82352-CF0F-923E-D0B2-FCC45D405567}"/>
          </ac:spMkLst>
        </pc:spChg>
        <pc:picChg chg="add mod">
          <ac:chgData name="Jason Romans" userId="b1594dadafe83612" providerId="LiveId" clId="{05168BD1-4B86-44D3-A47A-F5B5AE96C127}" dt="2024-03-11T21:35:41.238" v="4597" actId="1076"/>
          <ac:picMkLst>
            <pc:docMk/>
            <pc:sldMk cId="4196479253" sldId="587"/>
            <ac:picMk id="8" creationId="{02FA836F-A8D5-F1B0-3157-EBC33EDAF768}"/>
          </ac:picMkLst>
        </pc:picChg>
        <pc:cxnChg chg="mod">
          <ac:chgData name="Jason Romans" userId="b1594dadafe83612" providerId="LiveId" clId="{05168BD1-4B86-44D3-A47A-F5B5AE96C127}" dt="2024-02-28T22:51:46.679" v="816" actId="208"/>
          <ac:cxnSpMkLst>
            <pc:docMk/>
            <pc:sldMk cId="4196479253" sldId="587"/>
            <ac:cxnSpMk id="3" creationId="{DE462D8C-70CF-2D9D-9A36-31D1CA3D80A8}"/>
          </ac:cxnSpMkLst>
        </pc:cxnChg>
      </pc:sldChg>
      <pc:sldChg chg="addSp delSp modSp add del mod ord modClrScheme modShow chgLayout">
        <pc:chgData name="Jason Romans" userId="b1594dadafe83612" providerId="LiveId" clId="{05168BD1-4B86-44D3-A47A-F5B5AE96C127}" dt="2024-03-20T22:30:21.382" v="5362" actId="2696"/>
        <pc:sldMkLst>
          <pc:docMk/>
          <pc:sldMk cId="12433399" sldId="589"/>
        </pc:sldMkLst>
        <pc:spChg chg="add del mod ord">
          <ac:chgData name="Jason Romans" userId="b1594dadafe83612" providerId="LiveId" clId="{05168BD1-4B86-44D3-A47A-F5B5AE96C127}" dt="2024-03-06T05:05:08.433" v="4106" actId="14100"/>
          <ac:spMkLst>
            <pc:docMk/>
            <pc:sldMk cId="12433399" sldId="589"/>
            <ac:spMk id="4" creationId="{F8E149B9-711A-AFB0-5DB9-7486D4EEB3AC}"/>
          </ac:spMkLst>
        </pc:spChg>
        <pc:spChg chg="mod ord">
          <ac:chgData name="Jason Romans" userId="b1594dadafe83612" providerId="LiveId" clId="{05168BD1-4B86-44D3-A47A-F5B5AE96C127}" dt="2024-03-04T22:08:02.442" v="2006" actId="14100"/>
          <ac:spMkLst>
            <pc:docMk/>
            <pc:sldMk cId="12433399" sldId="589"/>
            <ac:spMk id="5" creationId="{A1A0BA23-04E6-30E2-6D1F-9976FC34F5B8}"/>
          </ac:spMkLst>
        </pc:spChg>
        <pc:cxnChg chg="del mod">
          <ac:chgData name="Jason Romans" userId="b1594dadafe83612" providerId="LiveId" clId="{05168BD1-4B86-44D3-A47A-F5B5AE96C127}" dt="2024-03-05T21:05:38.072" v="3161" actId="478"/>
          <ac:cxnSpMkLst>
            <pc:docMk/>
            <pc:sldMk cId="12433399" sldId="589"/>
            <ac:cxnSpMk id="3" creationId="{DE462D8C-70CF-2D9D-9A36-31D1CA3D80A8}"/>
          </ac:cxnSpMkLst>
        </pc:cxnChg>
      </pc:sldChg>
      <pc:sldChg chg="addSp delSp modSp add del mod ord modClrScheme addAnim delAnim chgLayout">
        <pc:chgData name="Jason Romans" userId="b1594dadafe83612" providerId="LiveId" clId="{05168BD1-4B86-44D3-A47A-F5B5AE96C127}" dt="2024-03-04T17:12:25.837" v="1757" actId="2696"/>
        <pc:sldMkLst>
          <pc:docMk/>
          <pc:sldMk cId="4081242871" sldId="591"/>
        </pc:sldMkLst>
        <pc:spChg chg="del">
          <ac:chgData name="Jason Romans" userId="b1594dadafe83612" providerId="LiveId" clId="{05168BD1-4B86-44D3-A47A-F5B5AE96C127}" dt="2024-02-29T21:15:57.311" v="991" actId="478"/>
          <ac:spMkLst>
            <pc:docMk/>
            <pc:sldMk cId="4081242871" sldId="591"/>
            <ac:spMk id="2" creationId="{22494E40-D37E-A809-E4ED-91CCB355FE73}"/>
          </ac:spMkLst>
        </pc:spChg>
        <pc:spChg chg="add del mod">
          <ac:chgData name="Jason Romans" userId="b1594dadafe83612" providerId="LiveId" clId="{05168BD1-4B86-44D3-A47A-F5B5AE96C127}" dt="2024-03-04T17:10:53.516" v="1731" actId="478"/>
          <ac:spMkLst>
            <pc:docMk/>
            <pc:sldMk cId="4081242871" sldId="591"/>
            <ac:spMk id="3" creationId="{7CC9531A-3890-FE27-D63F-D079BC2EFB2E}"/>
          </ac:spMkLst>
        </pc:spChg>
        <pc:spChg chg="add mod ord">
          <ac:chgData name="Jason Romans" userId="b1594dadafe83612" providerId="LiveId" clId="{05168BD1-4B86-44D3-A47A-F5B5AE96C127}" dt="2024-03-04T17:10:48.868" v="1729" actId="700"/>
          <ac:spMkLst>
            <pc:docMk/>
            <pc:sldMk cId="4081242871" sldId="591"/>
            <ac:spMk id="4" creationId="{2EB7627A-F86B-3536-E65A-857C8A0D5C9C}"/>
          </ac:spMkLst>
        </pc:spChg>
        <pc:spChg chg="add del mod ord">
          <ac:chgData name="Jason Romans" userId="b1594dadafe83612" providerId="LiveId" clId="{05168BD1-4B86-44D3-A47A-F5B5AE96C127}" dt="2024-03-04T17:10:58.932" v="1732" actId="207"/>
          <ac:spMkLst>
            <pc:docMk/>
            <pc:sldMk cId="4081242871" sldId="591"/>
            <ac:spMk id="5" creationId="{405242B2-2785-3B81-7371-B53A6315BC1B}"/>
          </ac:spMkLst>
        </pc:spChg>
        <pc:cxnChg chg="del mod">
          <ac:chgData name="Jason Romans" userId="b1594dadafe83612" providerId="LiveId" clId="{05168BD1-4B86-44D3-A47A-F5B5AE96C127}" dt="2024-02-29T21:16:00.489" v="992" actId="478"/>
          <ac:cxnSpMkLst>
            <pc:docMk/>
            <pc:sldMk cId="4081242871" sldId="591"/>
            <ac:cxnSpMk id="3" creationId="{DE462D8C-70CF-2D9D-9A36-31D1CA3D80A8}"/>
          </ac:cxnSpMkLst>
        </pc:cxnChg>
      </pc:sldChg>
      <pc:sldChg chg="modSp add del mod ord">
        <pc:chgData name="Jason Romans" userId="b1594dadafe83612" providerId="LiveId" clId="{05168BD1-4B86-44D3-A47A-F5B5AE96C127}" dt="2024-03-12T21:26:36.546" v="4947" actId="1076"/>
        <pc:sldMkLst>
          <pc:docMk/>
          <pc:sldMk cId="2806000148" sldId="595"/>
        </pc:sldMkLst>
        <pc:spChg chg="mod">
          <ac:chgData name="Jason Romans" userId="b1594dadafe83612" providerId="LiveId" clId="{05168BD1-4B86-44D3-A47A-F5B5AE96C127}" dt="2024-03-12T21:19:13.580" v="4933" actId="2711"/>
          <ac:spMkLst>
            <pc:docMk/>
            <pc:sldMk cId="2806000148" sldId="595"/>
            <ac:spMk id="3" creationId="{028B50E9-A3B4-CB44-D7AF-7636DB5E6BD4}"/>
          </ac:spMkLst>
        </pc:spChg>
        <pc:spChg chg="mod">
          <ac:chgData name="Jason Romans" userId="b1594dadafe83612" providerId="LiveId" clId="{05168BD1-4B86-44D3-A47A-F5B5AE96C127}" dt="2024-03-12T21:26:36.546" v="4947" actId="1076"/>
          <ac:spMkLst>
            <pc:docMk/>
            <pc:sldMk cId="2806000148" sldId="595"/>
            <ac:spMk id="13" creationId="{0C417A57-DE9D-E190-B41F-B269EF17375E}"/>
          </ac:spMkLst>
        </pc:spChg>
      </pc:sldChg>
      <pc:sldChg chg="addSp delSp modSp add del mod ord modClrScheme modAnim chgLayout">
        <pc:chgData name="Jason Romans" userId="b1594dadafe83612" providerId="LiveId" clId="{05168BD1-4B86-44D3-A47A-F5B5AE96C127}" dt="2024-03-22T00:45:40.435" v="5813"/>
        <pc:sldMkLst>
          <pc:docMk/>
          <pc:sldMk cId="2021525670" sldId="596"/>
        </pc:sldMkLst>
        <pc:spChg chg="add mod ord">
          <ac:chgData name="Jason Romans" userId="b1594dadafe83612" providerId="LiveId" clId="{05168BD1-4B86-44D3-A47A-F5B5AE96C127}" dt="2024-03-05T22:21:15.775" v="3731" actId="14100"/>
          <ac:spMkLst>
            <pc:docMk/>
            <pc:sldMk cId="2021525670" sldId="596"/>
            <ac:spMk id="2" creationId="{3B5E45AA-9EF4-F2E3-9FE7-F83CFB24F728}"/>
          </ac:spMkLst>
        </pc:spChg>
        <pc:spChg chg="del">
          <ac:chgData name="Jason Romans" userId="b1594dadafe83612" providerId="LiveId" clId="{05168BD1-4B86-44D3-A47A-F5B5AE96C127}" dt="2024-03-05T22:19:43.777" v="3715" actId="478"/>
          <ac:spMkLst>
            <pc:docMk/>
            <pc:sldMk cId="2021525670" sldId="596"/>
            <ac:spMk id="3" creationId="{028B50E9-A3B4-CB44-D7AF-7636DB5E6BD4}"/>
          </ac:spMkLst>
        </pc:spChg>
        <pc:spChg chg="mod ord">
          <ac:chgData name="Jason Romans" userId="b1594dadafe83612" providerId="LiveId" clId="{05168BD1-4B86-44D3-A47A-F5B5AE96C127}" dt="2024-03-05T22:21:36.479" v="3740" actId="15"/>
          <ac:spMkLst>
            <pc:docMk/>
            <pc:sldMk cId="2021525670" sldId="596"/>
            <ac:spMk id="5" creationId="{A1519DF0-B901-A52E-6EEF-E1010EAC35C4}"/>
          </ac:spMkLst>
        </pc:spChg>
        <pc:spChg chg="add mod ord">
          <ac:chgData name="Jason Romans" userId="b1594dadafe83612" providerId="LiveId" clId="{05168BD1-4B86-44D3-A47A-F5B5AE96C127}" dt="2024-03-12T14:17:51.058" v="4810" actId="27636"/>
          <ac:spMkLst>
            <pc:docMk/>
            <pc:sldMk cId="2021525670" sldId="596"/>
            <ac:spMk id="6" creationId="{DCC01C19-6677-B9C9-C9D4-DC39868EA474}"/>
          </ac:spMkLst>
        </pc:spChg>
        <pc:cxnChg chg="del">
          <ac:chgData name="Jason Romans" userId="b1594dadafe83612" providerId="LiveId" clId="{05168BD1-4B86-44D3-A47A-F5B5AE96C127}" dt="2024-03-05T22:20:19.923" v="3719" actId="478"/>
          <ac:cxnSpMkLst>
            <pc:docMk/>
            <pc:sldMk cId="2021525670" sldId="596"/>
            <ac:cxnSpMk id="4" creationId="{28760E72-A2BB-18EC-CA1D-28FC7F4DCF3E}"/>
          </ac:cxnSpMkLst>
        </pc:cxnChg>
      </pc:sldChg>
      <pc:sldChg chg="modSp add del mod ord">
        <pc:chgData name="Jason Romans" userId="b1594dadafe83612" providerId="LiveId" clId="{05168BD1-4B86-44D3-A47A-F5B5AE96C127}" dt="2024-03-22T11:10:45.731" v="5841" actId="1076"/>
        <pc:sldMkLst>
          <pc:docMk/>
          <pc:sldMk cId="4290624193" sldId="597"/>
        </pc:sldMkLst>
        <pc:spChg chg="mod">
          <ac:chgData name="Jason Romans" userId="b1594dadafe83612" providerId="LiveId" clId="{05168BD1-4B86-44D3-A47A-F5B5AE96C127}" dt="2024-03-12T21:20:47.684" v="4936" actId="2711"/>
          <ac:spMkLst>
            <pc:docMk/>
            <pc:sldMk cId="4290624193" sldId="597"/>
            <ac:spMk id="3" creationId="{028B50E9-A3B4-CB44-D7AF-7636DB5E6BD4}"/>
          </ac:spMkLst>
        </pc:spChg>
        <pc:picChg chg="mod">
          <ac:chgData name="Jason Romans" userId="b1594dadafe83612" providerId="LiveId" clId="{05168BD1-4B86-44D3-A47A-F5B5AE96C127}" dt="2024-03-22T11:09:02.051" v="5827" actId="1076"/>
          <ac:picMkLst>
            <pc:docMk/>
            <pc:sldMk cId="4290624193" sldId="597"/>
            <ac:picMk id="12" creationId="{51C3B050-3DB9-BE7D-FCB3-C847F0163868}"/>
          </ac:picMkLst>
        </pc:picChg>
        <pc:cxnChg chg="mod">
          <ac:chgData name="Jason Romans" userId="b1594dadafe83612" providerId="LiveId" clId="{05168BD1-4B86-44D3-A47A-F5B5AE96C127}" dt="2024-03-22T11:10:45.731" v="5841" actId="1076"/>
          <ac:cxnSpMkLst>
            <pc:docMk/>
            <pc:sldMk cId="4290624193" sldId="597"/>
            <ac:cxnSpMk id="5" creationId="{B5EA2C1D-5D19-97DB-54D4-05244DAD4B57}"/>
          </ac:cxnSpMkLst>
        </pc:cxnChg>
      </pc:sldChg>
      <pc:sldChg chg="modSp add del mod ord">
        <pc:chgData name="Jason Romans" userId="b1594dadafe83612" providerId="LiveId" clId="{05168BD1-4B86-44D3-A47A-F5B5AE96C127}" dt="2024-03-22T11:09:32.624" v="5834" actId="2696"/>
        <pc:sldMkLst>
          <pc:docMk/>
          <pc:sldMk cId="351458975" sldId="598"/>
        </pc:sldMkLst>
        <pc:spChg chg="mod">
          <ac:chgData name="Jason Romans" userId="b1594dadafe83612" providerId="LiveId" clId="{05168BD1-4B86-44D3-A47A-F5B5AE96C127}" dt="2024-03-12T21:20:56.322" v="4937" actId="2711"/>
          <ac:spMkLst>
            <pc:docMk/>
            <pc:sldMk cId="351458975" sldId="598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22T11:12:24.439" v="5851" actId="1076"/>
        <pc:sldMkLst>
          <pc:docMk/>
          <pc:sldMk cId="2133700184" sldId="599"/>
        </pc:sldMkLst>
        <pc:spChg chg="mod">
          <ac:chgData name="Jason Romans" userId="b1594dadafe83612" providerId="LiveId" clId="{05168BD1-4B86-44D3-A47A-F5B5AE96C127}" dt="2024-03-12T21:21:03.643" v="4938" actId="2711"/>
          <ac:spMkLst>
            <pc:docMk/>
            <pc:sldMk cId="2133700184" sldId="599"/>
            <ac:spMk id="3" creationId="{028B50E9-A3B4-CB44-D7AF-7636DB5E6BD4}"/>
          </ac:spMkLst>
        </pc:spChg>
        <pc:picChg chg="mod">
          <ac:chgData name="Jason Romans" userId="b1594dadafe83612" providerId="LiveId" clId="{05168BD1-4B86-44D3-A47A-F5B5AE96C127}" dt="2024-03-22T11:12:24.439" v="5851" actId="1076"/>
          <ac:picMkLst>
            <pc:docMk/>
            <pc:sldMk cId="2133700184" sldId="599"/>
            <ac:picMk id="7" creationId="{8E349029-8051-7125-6DB6-58DF54638AAB}"/>
          </ac:picMkLst>
        </pc:picChg>
      </pc:sldChg>
      <pc:sldChg chg="addSp delSp modSp add del mod ord setBg">
        <pc:chgData name="Jason Romans" userId="b1594dadafe83612" providerId="LiveId" clId="{05168BD1-4B86-44D3-A47A-F5B5AE96C127}" dt="2024-03-20T22:11:16.502" v="5282" actId="26606"/>
        <pc:sldMkLst>
          <pc:docMk/>
          <pc:sldMk cId="2474970609" sldId="600"/>
        </pc:sldMkLst>
        <pc:spChg chg="mod">
          <ac:chgData name="Jason Romans" userId="b1594dadafe83612" providerId="LiveId" clId="{05168BD1-4B86-44D3-A47A-F5B5AE96C127}" dt="2024-03-20T22:11:16.502" v="5282" actId="26606"/>
          <ac:spMkLst>
            <pc:docMk/>
            <pc:sldMk cId="2474970609" sldId="600"/>
            <ac:spMk id="2" creationId="{171EB36B-96BE-3BFB-ADC7-C34622871375}"/>
          </ac:spMkLst>
        </pc:spChg>
        <pc:spChg chg="add del">
          <ac:chgData name="Jason Romans" userId="b1594dadafe83612" providerId="LiveId" clId="{05168BD1-4B86-44D3-A47A-F5B5AE96C127}" dt="2024-03-20T22:11:11.560" v="5280" actId="26606"/>
          <ac:spMkLst>
            <pc:docMk/>
            <pc:sldMk cId="2474970609" sldId="600"/>
            <ac:spMk id="17" creationId="{BACC6370-2D7E-4714-9D71-7542949D7D5D}"/>
          </ac:spMkLst>
        </pc:spChg>
        <pc:spChg chg="add del">
          <ac:chgData name="Jason Romans" userId="b1594dadafe83612" providerId="LiveId" clId="{05168BD1-4B86-44D3-A47A-F5B5AE96C127}" dt="2024-03-20T22:11:11.560" v="5280" actId="26606"/>
          <ac:spMkLst>
            <pc:docMk/>
            <pc:sldMk cId="2474970609" sldId="600"/>
            <ac:spMk id="19" creationId="{F68B3F68-107C-434F-AA38-110D5EA91B85}"/>
          </ac:spMkLst>
        </pc:spChg>
        <pc:spChg chg="add del">
          <ac:chgData name="Jason Romans" userId="b1594dadafe83612" providerId="LiveId" clId="{05168BD1-4B86-44D3-A47A-F5B5AE96C127}" dt="2024-03-20T22:11:11.560" v="5280" actId="26606"/>
          <ac:spMkLst>
            <pc:docMk/>
            <pc:sldMk cId="2474970609" sldId="600"/>
            <ac:spMk id="21" creationId="{AAD0DBB9-1A4B-4391-81D4-CB19F9AB918A}"/>
          </ac:spMkLst>
        </pc:spChg>
        <pc:spChg chg="add del">
          <ac:chgData name="Jason Romans" userId="b1594dadafe83612" providerId="LiveId" clId="{05168BD1-4B86-44D3-A47A-F5B5AE96C127}" dt="2024-03-20T22:11:11.560" v="5280" actId="26606"/>
          <ac:spMkLst>
            <pc:docMk/>
            <pc:sldMk cId="2474970609" sldId="600"/>
            <ac:spMk id="23" creationId="{063BBA22-50EA-4C4D-BE05-F1CE4E63AA56}"/>
          </ac:spMkLst>
        </pc:spChg>
        <pc:grpChg chg="add del">
          <ac:chgData name="Jason Romans" userId="b1594dadafe83612" providerId="LiveId" clId="{05168BD1-4B86-44D3-A47A-F5B5AE96C127}" dt="2024-03-20T22:11:16.502" v="5282" actId="26606"/>
          <ac:grpSpMkLst>
            <pc:docMk/>
            <pc:sldMk cId="2474970609" sldId="600"/>
            <ac:grpSpMk id="25" creationId="{1E5539EC-8CB8-002F-68C6-678840282659}"/>
          </ac:grpSpMkLst>
        </pc:grpChg>
        <pc:picChg chg="mod">
          <ac:chgData name="Jason Romans" userId="b1594dadafe83612" providerId="LiveId" clId="{05168BD1-4B86-44D3-A47A-F5B5AE96C127}" dt="2024-03-20T22:11:16.502" v="5282" actId="26606"/>
          <ac:picMkLst>
            <pc:docMk/>
            <pc:sldMk cId="2474970609" sldId="600"/>
            <ac:picMk id="12" creationId="{52DFF0BA-3CC9-BA66-5D7B-395BD391453E}"/>
          </ac:picMkLst>
        </pc:picChg>
        <pc:cxnChg chg="mod">
          <ac:chgData name="Jason Romans" userId="b1594dadafe83612" providerId="LiveId" clId="{05168BD1-4B86-44D3-A47A-F5B5AE96C127}" dt="2024-03-20T22:11:16.502" v="5282" actId="26606"/>
          <ac:cxnSpMkLst>
            <pc:docMk/>
            <pc:sldMk cId="2474970609" sldId="600"/>
            <ac:cxnSpMk id="4" creationId="{BE70F619-4C6A-6C07-AC3E-5E6115C092D9}"/>
          </ac:cxnSpMkLst>
        </pc:cxnChg>
      </pc:sldChg>
      <pc:sldChg chg="modSp add del mod ord">
        <pc:chgData name="Jason Romans" userId="b1594dadafe83612" providerId="LiveId" clId="{05168BD1-4B86-44D3-A47A-F5B5AE96C127}" dt="2024-03-12T21:42:28.608" v="4950" actId="1076"/>
        <pc:sldMkLst>
          <pc:docMk/>
          <pc:sldMk cId="986889049" sldId="601"/>
        </pc:sldMkLst>
        <pc:spChg chg="mod">
          <ac:chgData name="Jason Romans" userId="b1594dadafe83612" providerId="LiveId" clId="{05168BD1-4B86-44D3-A47A-F5B5AE96C127}" dt="2024-03-12T13:38:25.912" v="4778" actId="2711"/>
          <ac:spMkLst>
            <pc:docMk/>
            <pc:sldMk cId="986889049" sldId="601"/>
            <ac:spMk id="3" creationId="{028B50E9-A3B4-CB44-D7AF-7636DB5E6BD4}"/>
          </ac:spMkLst>
        </pc:spChg>
        <pc:picChg chg="mod">
          <ac:chgData name="Jason Romans" userId="b1594dadafe83612" providerId="LiveId" clId="{05168BD1-4B86-44D3-A47A-F5B5AE96C127}" dt="2024-03-12T21:42:28.608" v="4950" actId="1076"/>
          <ac:picMkLst>
            <pc:docMk/>
            <pc:sldMk cId="986889049" sldId="601"/>
            <ac:picMk id="12" creationId="{51C3B050-3DB9-BE7D-FCB3-C847F0163868}"/>
          </ac:picMkLst>
        </pc:picChg>
      </pc:sldChg>
      <pc:sldChg chg="modSp add del mod ord">
        <pc:chgData name="Jason Romans" userId="b1594dadafe83612" providerId="LiveId" clId="{05168BD1-4B86-44D3-A47A-F5B5AE96C127}" dt="2024-03-12T13:38:32.155" v="4779" actId="2711"/>
        <pc:sldMkLst>
          <pc:docMk/>
          <pc:sldMk cId="2588113626" sldId="602"/>
        </pc:sldMkLst>
        <pc:spChg chg="mod">
          <ac:chgData name="Jason Romans" userId="b1594dadafe83612" providerId="LiveId" clId="{05168BD1-4B86-44D3-A47A-F5B5AE96C127}" dt="2024-03-12T13:38:32.155" v="4779" actId="2711"/>
          <ac:spMkLst>
            <pc:docMk/>
            <pc:sldMk cId="2588113626" sldId="602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2T13:38:39.194" v="4780" actId="2711"/>
        <pc:sldMkLst>
          <pc:docMk/>
          <pc:sldMk cId="3140413933" sldId="603"/>
        </pc:sldMkLst>
        <pc:spChg chg="mod">
          <ac:chgData name="Jason Romans" userId="b1594dadafe83612" providerId="LiveId" clId="{05168BD1-4B86-44D3-A47A-F5B5AE96C127}" dt="2024-03-12T13:38:39.194" v="4780" actId="2711"/>
          <ac:spMkLst>
            <pc:docMk/>
            <pc:sldMk cId="3140413933" sldId="603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2T14:19:43.348" v="4847" actId="2711"/>
        <pc:sldMkLst>
          <pc:docMk/>
          <pc:sldMk cId="2714887565" sldId="604"/>
        </pc:sldMkLst>
        <pc:spChg chg="mod">
          <ac:chgData name="Jason Romans" userId="b1594dadafe83612" providerId="LiveId" clId="{05168BD1-4B86-44D3-A47A-F5B5AE96C127}" dt="2024-03-12T14:19:43.348" v="4847" actId="2711"/>
          <ac:spMkLst>
            <pc:docMk/>
            <pc:sldMk cId="2714887565" sldId="604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2T14:19:37.649" v="4846" actId="2711"/>
        <pc:sldMkLst>
          <pc:docMk/>
          <pc:sldMk cId="146161326" sldId="605"/>
        </pc:sldMkLst>
        <pc:spChg chg="mod">
          <ac:chgData name="Jason Romans" userId="b1594dadafe83612" providerId="LiveId" clId="{05168BD1-4B86-44D3-A47A-F5B5AE96C127}" dt="2024-03-12T14:19:37.649" v="4846" actId="2711"/>
          <ac:spMkLst>
            <pc:docMk/>
            <pc:sldMk cId="146161326" sldId="605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2T21:20:34.683" v="4935" actId="2711"/>
        <pc:sldMkLst>
          <pc:docMk/>
          <pc:sldMk cId="173625053" sldId="607"/>
        </pc:sldMkLst>
        <pc:spChg chg="mod">
          <ac:chgData name="Jason Romans" userId="b1594dadafe83612" providerId="LiveId" clId="{05168BD1-4B86-44D3-A47A-F5B5AE96C127}" dt="2024-03-12T21:20:34.683" v="4935" actId="2711"/>
          <ac:spMkLst>
            <pc:docMk/>
            <pc:sldMk cId="173625053" sldId="607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2T14:19:24.798" v="4844" actId="2711"/>
        <pc:sldMkLst>
          <pc:docMk/>
          <pc:sldMk cId="4094347544" sldId="608"/>
        </pc:sldMkLst>
        <pc:spChg chg="mod">
          <ac:chgData name="Jason Romans" userId="b1594dadafe83612" providerId="LiveId" clId="{05168BD1-4B86-44D3-A47A-F5B5AE96C127}" dt="2024-03-12T14:19:24.798" v="4844" actId="2711"/>
          <ac:spMkLst>
            <pc:docMk/>
            <pc:sldMk cId="4094347544" sldId="608"/>
            <ac:spMk id="3" creationId="{028B50E9-A3B4-CB44-D7AF-7636DB5E6BD4}"/>
          </ac:spMkLst>
        </pc:spChg>
      </pc:sldChg>
      <pc:sldChg chg="modSp add del mod ord modTransition">
        <pc:chgData name="Jason Romans" userId="b1594dadafe83612" providerId="LiveId" clId="{05168BD1-4B86-44D3-A47A-F5B5AE96C127}" dt="2024-03-12T21:17:01.208" v="4917" actId="2711"/>
        <pc:sldMkLst>
          <pc:docMk/>
          <pc:sldMk cId="2934459666" sldId="609"/>
        </pc:sldMkLst>
        <pc:spChg chg="mod">
          <ac:chgData name="Jason Romans" userId="b1594dadafe83612" providerId="LiveId" clId="{05168BD1-4B86-44D3-A47A-F5B5AE96C127}" dt="2024-03-12T21:17:01.208" v="4917" actId="2711"/>
          <ac:spMkLst>
            <pc:docMk/>
            <pc:sldMk cId="2934459666" sldId="609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2T21:19:22.324" v="4934" actId="2711"/>
        <pc:sldMkLst>
          <pc:docMk/>
          <pc:sldMk cId="1281936083" sldId="610"/>
        </pc:sldMkLst>
        <pc:spChg chg="mod">
          <ac:chgData name="Jason Romans" userId="b1594dadafe83612" providerId="LiveId" clId="{05168BD1-4B86-44D3-A47A-F5B5AE96C127}" dt="2024-03-12T21:19:22.324" v="4934" actId="2711"/>
          <ac:spMkLst>
            <pc:docMk/>
            <pc:sldMk cId="1281936083" sldId="610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3T14:32:13.497" v="5054" actId="2711"/>
        <pc:sldMkLst>
          <pc:docMk/>
          <pc:sldMk cId="1799119889" sldId="611"/>
        </pc:sldMkLst>
        <pc:spChg chg="mod">
          <ac:chgData name="Jason Romans" userId="b1594dadafe83612" providerId="LiveId" clId="{05168BD1-4B86-44D3-A47A-F5B5AE96C127}" dt="2024-03-13T14:32:13.497" v="5054" actId="2711"/>
          <ac:spMkLst>
            <pc:docMk/>
            <pc:sldMk cId="1799119889" sldId="611"/>
            <ac:spMk id="3" creationId="{028B50E9-A3B4-CB44-D7AF-7636DB5E6BD4}"/>
          </ac:spMkLst>
        </pc:spChg>
      </pc:sldChg>
      <pc:sldChg chg="modSp add del mod ord modTransition">
        <pc:chgData name="Jason Romans" userId="b1594dadafe83612" providerId="LiveId" clId="{05168BD1-4B86-44D3-A47A-F5B5AE96C127}" dt="2024-03-12T21:17:09.163" v="4918" actId="2711"/>
        <pc:sldMkLst>
          <pc:docMk/>
          <pc:sldMk cId="570095079" sldId="612"/>
        </pc:sldMkLst>
        <pc:spChg chg="mod">
          <ac:chgData name="Jason Romans" userId="b1594dadafe83612" providerId="LiveId" clId="{05168BD1-4B86-44D3-A47A-F5B5AE96C127}" dt="2024-03-12T21:17:09.163" v="4918" actId="2711"/>
          <ac:spMkLst>
            <pc:docMk/>
            <pc:sldMk cId="570095079" sldId="612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3T14:32:43.761" v="5055" actId="1076"/>
        <pc:sldMkLst>
          <pc:docMk/>
          <pc:sldMk cId="2817101932" sldId="613"/>
        </pc:sldMkLst>
        <pc:spChg chg="mod">
          <ac:chgData name="Jason Romans" userId="b1594dadafe83612" providerId="LiveId" clId="{05168BD1-4B86-44D3-A47A-F5B5AE96C127}" dt="2024-03-13T14:32:43.761" v="5055" actId="1076"/>
          <ac:spMkLst>
            <pc:docMk/>
            <pc:sldMk cId="2817101932" sldId="613"/>
            <ac:spMk id="2" creationId="{171EB36B-96BE-3BFB-ADC7-C34622871375}"/>
          </ac:spMkLst>
        </pc:spChg>
        <pc:cxnChg chg="mod">
          <ac:chgData name="Jason Romans" userId="b1594dadafe83612" providerId="LiveId" clId="{05168BD1-4B86-44D3-A47A-F5B5AE96C127}" dt="2024-03-13T14:32:43.761" v="5055" actId="1076"/>
          <ac:cxnSpMkLst>
            <pc:docMk/>
            <pc:sldMk cId="2817101932" sldId="613"/>
            <ac:cxnSpMk id="4" creationId="{BE70F619-4C6A-6C07-AC3E-5E6115C092D9}"/>
          </ac:cxnSpMkLst>
        </pc:cxnChg>
      </pc:sldChg>
      <pc:sldChg chg="modSp add del mod ord modTransition">
        <pc:chgData name="Jason Romans" userId="b1594dadafe83612" providerId="LiveId" clId="{05168BD1-4B86-44D3-A47A-F5B5AE96C127}" dt="2024-03-12T13:44:02.222" v="4784" actId="2711"/>
        <pc:sldMkLst>
          <pc:docMk/>
          <pc:sldMk cId="4275909372" sldId="614"/>
        </pc:sldMkLst>
        <pc:spChg chg="mod">
          <ac:chgData name="Jason Romans" userId="b1594dadafe83612" providerId="LiveId" clId="{05168BD1-4B86-44D3-A47A-F5B5AE96C127}" dt="2024-03-12T13:44:02.222" v="4784" actId="2711"/>
          <ac:spMkLst>
            <pc:docMk/>
            <pc:sldMk cId="4275909372" sldId="614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2T14:19:30.449" v="4845" actId="2711"/>
        <pc:sldMkLst>
          <pc:docMk/>
          <pc:sldMk cId="3078359118" sldId="615"/>
        </pc:sldMkLst>
        <pc:spChg chg="mod">
          <ac:chgData name="Jason Romans" userId="b1594dadafe83612" providerId="LiveId" clId="{05168BD1-4B86-44D3-A47A-F5B5AE96C127}" dt="2024-03-12T14:19:30.449" v="4845" actId="2711"/>
          <ac:spMkLst>
            <pc:docMk/>
            <pc:sldMk cId="3078359118" sldId="615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22T11:13:23.793" v="5855" actId="1076"/>
        <pc:sldMkLst>
          <pc:docMk/>
          <pc:sldMk cId="2072974583" sldId="616"/>
        </pc:sldMkLst>
        <pc:spChg chg="mod">
          <ac:chgData name="Jason Romans" userId="b1594dadafe83612" providerId="LiveId" clId="{05168BD1-4B86-44D3-A47A-F5B5AE96C127}" dt="2024-03-12T14:19:15.028" v="4843" actId="2711"/>
          <ac:spMkLst>
            <pc:docMk/>
            <pc:sldMk cId="2072974583" sldId="616"/>
            <ac:spMk id="3" creationId="{028B50E9-A3B4-CB44-D7AF-7636DB5E6BD4}"/>
          </ac:spMkLst>
        </pc:spChg>
        <pc:picChg chg="mod">
          <ac:chgData name="Jason Romans" userId="b1594dadafe83612" providerId="LiveId" clId="{05168BD1-4B86-44D3-A47A-F5B5AE96C127}" dt="2024-03-22T11:13:23.793" v="5855" actId="1076"/>
          <ac:picMkLst>
            <pc:docMk/>
            <pc:sldMk cId="2072974583" sldId="616"/>
            <ac:picMk id="7" creationId="{A78AB1C5-E4DD-91E0-6605-4BBE05CDBE21}"/>
          </ac:picMkLst>
        </pc:picChg>
      </pc:sldChg>
      <pc:sldChg chg="modSp add del mod ord modTransition modShow">
        <pc:chgData name="Jason Romans" userId="b1594dadafe83612" providerId="LiveId" clId="{05168BD1-4B86-44D3-A47A-F5B5AE96C127}" dt="2024-03-12T14:14:05.115" v="4798" actId="729"/>
        <pc:sldMkLst>
          <pc:docMk/>
          <pc:sldMk cId="2548315867" sldId="617"/>
        </pc:sldMkLst>
        <pc:spChg chg="mod">
          <ac:chgData name="Jason Romans" userId="b1594dadafe83612" providerId="LiveId" clId="{05168BD1-4B86-44D3-A47A-F5B5AE96C127}" dt="2024-03-04T21:09:41.916" v="1878" actId="1076"/>
          <ac:spMkLst>
            <pc:docMk/>
            <pc:sldMk cId="2548315867" sldId="617"/>
            <ac:spMk id="5" creationId="{BC974647-7ECB-5B04-9D2C-039D6165EACE}"/>
          </ac:spMkLst>
        </pc:spChg>
        <pc:spChg chg="mod">
          <ac:chgData name="Jason Romans" userId="b1594dadafe83612" providerId="LiveId" clId="{05168BD1-4B86-44D3-A47A-F5B5AE96C127}" dt="2024-03-11T21:35:15.238" v="4594" actId="2711"/>
          <ac:spMkLst>
            <pc:docMk/>
            <pc:sldMk cId="2548315867" sldId="617"/>
            <ac:spMk id="11" creationId="{E0D77905-99DE-110B-8B5B-F806CD9BCC07}"/>
          </ac:spMkLst>
        </pc:spChg>
        <pc:cxnChg chg="mod">
          <ac:chgData name="Jason Romans" userId="b1594dadafe83612" providerId="LiveId" clId="{05168BD1-4B86-44D3-A47A-F5B5AE96C127}" dt="2024-03-04T21:09:57.852" v="1880" actId="14100"/>
          <ac:cxnSpMkLst>
            <pc:docMk/>
            <pc:sldMk cId="2548315867" sldId="617"/>
            <ac:cxnSpMk id="2" creationId="{B6613627-F10C-D67E-B788-CF0EC1CF53B3}"/>
          </ac:cxnSpMkLst>
        </pc:cxnChg>
        <pc:cxnChg chg="mod">
          <ac:chgData name="Jason Romans" userId="b1594dadafe83612" providerId="LiveId" clId="{05168BD1-4B86-44D3-A47A-F5B5AE96C127}" dt="2024-02-28T22:51:37.461" v="814" actId="208"/>
          <ac:cxnSpMkLst>
            <pc:docMk/>
            <pc:sldMk cId="2548315867" sldId="617"/>
            <ac:cxnSpMk id="12" creationId="{DA1D78CB-53E0-C2E8-2A99-F51A050E7420}"/>
          </ac:cxnSpMkLst>
        </pc:cxnChg>
      </pc:sldChg>
      <pc:sldChg chg="modSp add del mod ord">
        <pc:chgData name="Jason Romans" userId="b1594dadafe83612" providerId="LiveId" clId="{05168BD1-4B86-44D3-A47A-F5B5AE96C127}" dt="2024-03-22T11:14:20.918" v="5861" actId="1076"/>
        <pc:sldMkLst>
          <pc:docMk/>
          <pc:sldMk cId="579382596" sldId="629"/>
        </pc:sldMkLst>
        <pc:spChg chg="mod">
          <ac:chgData name="Jason Romans" userId="b1594dadafe83612" providerId="LiveId" clId="{05168BD1-4B86-44D3-A47A-F5B5AE96C127}" dt="2024-03-20T21:51:21.118" v="5267" actId="313"/>
          <ac:spMkLst>
            <pc:docMk/>
            <pc:sldMk cId="579382596" sldId="629"/>
            <ac:spMk id="3" creationId="{028B50E9-A3B4-CB44-D7AF-7636DB5E6BD4}"/>
          </ac:spMkLst>
        </pc:spChg>
        <pc:picChg chg="mod">
          <ac:chgData name="Jason Romans" userId="b1594dadafe83612" providerId="LiveId" clId="{05168BD1-4B86-44D3-A47A-F5B5AE96C127}" dt="2024-03-22T11:14:20.918" v="5861" actId="1076"/>
          <ac:picMkLst>
            <pc:docMk/>
            <pc:sldMk cId="579382596" sldId="629"/>
            <ac:picMk id="8" creationId="{334DC66B-C488-81C8-CB88-9C2CC3D92589}"/>
          </ac:picMkLst>
        </pc:picChg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2508832743" sldId="630"/>
        </pc:sldMkLst>
      </pc:sldChg>
      <pc:sldChg chg="modSp add del mod ord">
        <pc:chgData name="Jason Romans" userId="b1594dadafe83612" providerId="LiveId" clId="{05168BD1-4B86-44D3-A47A-F5B5AE96C127}" dt="2024-03-12T21:46:54.590" v="4964" actId="1076"/>
        <pc:sldMkLst>
          <pc:docMk/>
          <pc:sldMk cId="311116498" sldId="631"/>
        </pc:sldMkLst>
        <pc:spChg chg="mod">
          <ac:chgData name="Jason Romans" userId="b1594dadafe83612" providerId="LiveId" clId="{05168BD1-4B86-44D3-A47A-F5B5AE96C127}" dt="2024-03-11T14:53:52.263" v="4490" actId="2711"/>
          <ac:spMkLst>
            <pc:docMk/>
            <pc:sldMk cId="311116498" sldId="631"/>
            <ac:spMk id="3" creationId="{028B50E9-A3B4-CB44-D7AF-7636DB5E6BD4}"/>
          </ac:spMkLst>
        </pc:spChg>
        <pc:picChg chg="mod">
          <ac:chgData name="Jason Romans" userId="b1594dadafe83612" providerId="LiveId" clId="{05168BD1-4B86-44D3-A47A-F5B5AE96C127}" dt="2024-03-12T21:46:54.590" v="4964" actId="1076"/>
          <ac:picMkLst>
            <pc:docMk/>
            <pc:sldMk cId="311116498" sldId="631"/>
            <ac:picMk id="7" creationId="{1C8CBF43-4F33-8E67-12A7-CE872A03E639}"/>
          </ac:picMkLst>
        </pc:picChg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3710479614" sldId="632"/>
        </pc:sldMkLst>
      </pc:sldChg>
      <pc:sldChg chg="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1179271603" sldId="634"/>
        </pc:sldMkLst>
        <pc:spChg chg="mod">
          <ac:chgData name="Jason Romans" userId="b1594dadafe83612" providerId="LiveId" clId="{05168BD1-4B86-44D3-A47A-F5B5AE96C127}" dt="2024-03-05T13:49:00.456" v="2284" actId="113"/>
          <ac:spMkLst>
            <pc:docMk/>
            <pc:sldMk cId="1179271603" sldId="634"/>
            <ac:spMk id="3" creationId="{028B50E9-A3B4-CB44-D7AF-7636DB5E6BD4}"/>
          </ac:spMkLst>
        </pc:spChg>
        <pc:spChg chg="mod">
          <ac:chgData name="Jason Romans" userId="b1594dadafe83612" providerId="LiveId" clId="{05168BD1-4B86-44D3-A47A-F5B5AE96C127}" dt="2024-02-25T19:52:20.782" v="110"/>
          <ac:spMkLst>
            <pc:docMk/>
            <pc:sldMk cId="1179271603" sldId="634"/>
            <ac:spMk id="5" creationId="{1BA35958-2103-DDB3-1C93-8D6DCC4EF1BA}"/>
          </ac:spMkLst>
        </pc:spChg>
      </pc:sldChg>
      <pc:sldChg chg="modSp add del mod ord">
        <pc:chgData name="Jason Romans" userId="b1594dadafe83612" providerId="LiveId" clId="{05168BD1-4B86-44D3-A47A-F5B5AE96C127}" dt="2024-03-12T21:46:51.635" v="4963" actId="1076"/>
        <pc:sldMkLst>
          <pc:docMk/>
          <pc:sldMk cId="2366040262" sldId="635"/>
        </pc:sldMkLst>
        <pc:spChg chg="mod">
          <ac:chgData name="Jason Romans" userId="b1594dadafe83612" providerId="LiveId" clId="{05168BD1-4B86-44D3-A47A-F5B5AE96C127}" dt="2024-03-12T20:00:11.337" v="4853" actId="255"/>
          <ac:spMkLst>
            <pc:docMk/>
            <pc:sldMk cId="2366040262" sldId="635"/>
            <ac:spMk id="3" creationId="{028B50E9-A3B4-CB44-D7AF-7636DB5E6BD4}"/>
          </ac:spMkLst>
        </pc:spChg>
        <pc:picChg chg="mod">
          <ac:chgData name="Jason Romans" userId="b1594dadafe83612" providerId="LiveId" clId="{05168BD1-4B86-44D3-A47A-F5B5AE96C127}" dt="2024-03-12T21:46:51.635" v="4963" actId="1076"/>
          <ac:picMkLst>
            <pc:docMk/>
            <pc:sldMk cId="2366040262" sldId="635"/>
            <ac:picMk id="8" creationId="{FF63E6D9-7622-4CA3-4EF3-20C231DD1D48}"/>
          </ac:picMkLst>
        </pc:picChg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35139556" sldId="636"/>
        </pc:sldMkLst>
      </pc:sldChg>
      <pc:sldChg chg="modSp add del mod ord">
        <pc:chgData name="Jason Romans" userId="b1594dadafe83612" providerId="LiveId" clId="{05168BD1-4B86-44D3-A47A-F5B5AE96C127}" dt="2024-03-11T14:53:13.688" v="4486" actId="2711"/>
        <pc:sldMkLst>
          <pc:docMk/>
          <pc:sldMk cId="2723006732" sldId="637"/>
        </pc:sldMkLst>
        <pc:spChg chg="mod">
          <ac:chgData name="Jason Romans" userId="b1594dadafe83612" providerId="LiveId" clId="{05168BD1-4B86-44D3-A47A-F5B5AE96C127}" dt="2024-03-11T14:53:13.688" v="4486" actId="2711"/>
          <ac:spMkLst>
            <pc:docMk/>
            <pc:sldMk cId="2723006732" sldId="637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22T11:19:35.367" v="5864" actId="20577"/>
        <pc:sldMkLst>
          <pc:docMk/>
          <pc:sldMk cId="1850003670" sldId="638"/>
        </pc:sldMkLst>
        <pc:spChg chg="mod">
          <ac:chgData name="Jason Romans" userId="b1594dadafe83612" providerId="LiveId" clId="{05168BD1-4B86-44D3-A47A-F5B5AE96C127}" dt="2024-03-11T14:52:52.959" v="4485" actId="2711"/>
          <ac:spMkLst>
            <pc:docMk/>
            <pc:sldMk cId="1850003670" sldId="638"/>
            <ac:spMk id="3" creationId="{028B50E9-A3B4-CB44-D7AF-7636DB5E6BD4}"/>
          </ac:spMkLst>
        </pc:spChg>
        <pc:spChg chg="mod">
          <ac:chgData name="Jason Romans" userId="b1594dadafe83612" providerId="LiveId" clId="{05168BD1-4B86-44D3-A47A-F5B5AE96C127}" dt="2024-03-22T11:19:35.367" v="5864" actId="20577"/>
          <ac:spMkLst>
            <pc:docMk/>
            <pc:sldMk cId="1850003670" sldId="638"/>
            <ac:spMk id="5" creationId="{1BA35958-2103-DDB3-1C93-8D6DCC4EF1BA}"/>
          </ac:spMkLst>
        </pc:spChg>
      </pc:sldChg>
      <pc:sldChg chg="modSp add del mod ord">
        <pc:chgData name="Jason Romans" userId="b1594dadafe83612" providerId="LiveId" clId="{05168BD1-4B86-44D3-A47A-F5B5AE96C127}" dt="2024-03-11T14:53:30.940" v="4487" actId="2711"/>
        <pc:sldMkLst>
          <pc:docMk/>
          <pc:sldMk cId="1136281583" sldId="639"/>
        </pc:sldMkLst>
        <pc:spChg chg="mod">
          <ac:chgData name="Jason Romans" userId="b1594dadafe83612" providerId="LiveId" clId="{05168BD1-4B86-44D3-A47A-F5B5AE96C127}" dt="2024-03-11T14:53:30.940" v="4487" actId="2711"/>
          <ac:spMkLst>
            <pc:docMk/>
            <pc:sldMk cId="1136281583" sldId="639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3-12T20:01:23.804" v="4860" actId="2711"/>
        <pc:sldMkLst>
          <pc:docMk/>
          <pc:sldMk cId="2549594653" sldId="640"/>
        </pc:sldMkLst>
        <pc:spChg chg="mod">
          <ac:chgData name="Jason Romans" userId="b1594dadafe83612" providerId="LiveId" clId="{05168BD1-4B86-44D3-A47A-F5B5AE96C127}" dt="2024-03-12T20:01:23.804" v="4860" actId="2711"/>
          <ac:spMkLst>
            <pc:docMk/>
            <pc:sldMk cId="2549594653" sldId="640"/>
            <ac:spMk id="3" creationId="{028B50E9-A3B4-CB44-D7AF-7636DB5E6BD4}"/>
          </ac:spMkLst>
        </pc:spChg>
        <pc:spChg chg="mod">
          <ac:chgData name="Jason Romans" userId="b1594dadafe83612" providerId="LiveId" clId="{05168BD1-4B86-44D3-A47A-F5B5AE96C127}" dt="2024-03-05T22:34:22.715" v="3757" actId="207"/>
          <ac:spMkLst>
            <pc:docMk/>
            <pc:sldMk cId="2549594653" sldId="640"/>
            <ac:spMk id="5" creationId="{F33C7FFE-684E-CE09-C231-65D4399895F1}"/>
          </ac:spMkLst>
        </pc:spChg>
      </pc:sldChg>
      <pc:sldChg chg="modSp add del mod ord">
        <pc:chgData name="Jason Romans" userId="b1594dadafe83612" providerId="LiveId" clId="{05168BD1-4B86-44D3-A47A-F5B5AE96C127}" dt="2024-03-12T20:01:32.215" v="4861" actId="2711"/>
        <pc:sldMkLst>
          <pc:docMk/>
          <pc:sldMk cId="99255601" sldId="641"/>
        </pc:sldMkLst>
        <pc:spChg chg="mod">
          <ac:chgData name="Jason Romans" userId="b1594dadafe83612" providerId="LiveId" clId="{05168BD1-4B86-44D3-A47A-F5B5AE96C127}" dt="2024-03-12T20:01:32.215" v="4861" actId="2711"/>
          <ac:spMkLst>
            <pc:docMk/>
            <pc:sldMk cId="99255601" sldId="641"/>
            <ac:spMk id="3" creationId="{028B50E9-A3B4-CB44-D7AF-7636DB5E6BD4}"/>
          </ac:spMkLst>
        </pc:spChg>
        <pc:spChg chg="mod">
          <ac:chgData name="Jason Romans" userId="b1594dadafe83612" providerId="LiveId" clId="{05168BD1-4B86-44D3-A47A-F5B5AE96C127}" dt="2024-03-05T22:33:22.250" v="3753" actId="20577"/>
          <ac:spMkLst>
            <pc:docMk/>
            <pc:sldMk cId="99255601" sldId="641"/>
            <ac:spMk id="5" creationId="{F33C7FFE-684E-CE09-C231-65D4399895F1}"/>
          </ac:spMkLst>
        </pc:spChg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1220988959" sldId="643"/>
        </pc:sldMkLst>
      </pc:sldChg>
      <pc:sldChg chg="addSp delSp 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3388084427" sldId="644"/>
        </pc:sldMkLst>
        <pc:spChg chg="add mod">
          <ac:chgData name="Jason Romans" userId="b1594dadafe83612" providerId="LiveId" clId="{05168BD1-4B86-44D3-A47A-F5B5AE96C127}" dt="2024-03-05T21:05:21.386" v="3159"/>
          <ac:spMkLst>
            <pc:docMk/>
            <pc:sldMk cId="3388084427" sldId="644"/>
            <ac:spMk id="2" creationId="{24FF5AAB-557B-55E8-DB92-A0B9CD88FEDE}"/>
          </ac:spMkLst>
        </pc:spChg>
        <pc:spChg chg="add del mod">
          <ac:chgData name="Jason Romans" userId="b1594dadafe83612" providerId="LiveId" clId="{05168BD1-4B86-44D3-A47A-F5B5AE96C127}" dt="2024-03-05T21:06:26.312" v="3173" actId="478"/>
          <ac:spMkLst>
            <pc:docMk/>
            <pc:sldMk cId="3388084427" sldId="644"/>
            <ac:spMk id="3" creationId="{028B50E9-A3B4-CB44-D7AF-7636DB5E6BD4}"/>
          </ac:spMkLst>
        </pc:spChg>
        <pc:picChg chg="add del mod">
          <ac:chgData name="Jason Romans" userId="b1594dadafe83612" providerId="LiveId" clId="{05168BD1-4B86-44D3-A47A-F5B5AE96C127}" dt="2024-03-05T21:06:28.835" v="3174" actId="1076"/>
          <ac:picMkLst>
            <pc:docMk/>
            <pc:sldMk cId="3388084427" sldId="644"/>
            <ac:picMk id="6" creationId="{5720ED3E-F38B-545F-34D9-8A8137A83582}"/>
          </ac:picMkLst>
        </pc:picChg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1551148522" sldId="645"/>
        </pc:sldMkLst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218732313" sldId="646"/>
        </pc:sldMkLst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51864209" sldId="647"/>
        </pc:sldMkLst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83559156" sldId="648"/>
        </pc:sldMkLst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797807024" sldId="649"/>
        </pc:sldMkLst>
      </pc:sldChg>
      <pc:sldChg chg="modSp add del mod ord modAnim">
        <pc:chgData name="Jason Romans" userId="b1594dadafe83612" providerId="LiveId" clId="{05168BD1-4B86-44D3-A47A-F5B5AE96C127}" dt="2024-03-12T21:44:09.528" v="4957"/>
        <pc:sldMkLst>
          <pc:docMk/>
          <pc:sldMk cId="1351002937" sldId="650"/>
        </pc:sldMkLst>
        <pc:spChg chg="mod">
          <ac:chgData name="Jason Romans" userId="b1594dadafe83612" providerId="LiveId" clId="{05168BD1-4B86-44D3-A47A-F5B5AE96C127}" dt="2024-03-12T21:43:52.256" v="4955" actId="27636"/>
          <ac:spMkLst>
            <pc:docMk/>
            <pc:sldMk cId="1351002937" sldId="650"/>
            <ac:spMk id="3" creationId="{028B50E9-A3B4-CB44-D7AF-7636DB5E6BD4}"/>
          </ac:spMkLst>
        </pc:spChg>
        <pc:spChg chg="mod">
          <ac:chgData name="Jason Romans" userId="b1594dadafe83612" providerId="LiveId" clId="{05168BD1-4B86-44D3-A47A-F5B5AE96C127}" dt="2024-03-12T21:43:38.880" v="4953" actId="27636"/>
          <ac:spMkLst>
            <pc:docMk/>
            <pc:sldMk cId="1351002937" sldId="650"/>
            <ac:spMk id="5" creationId="{C9A1D968-0928-2846-A562-E71D77E281A6}"/>
          </ac:spMkLst>
        </pc:spChg>
      </pc:sldChg>
      <pc:sldChg chg="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680830069" sldId="651"/>
        </pc:sldMkLst>
        <pc:spChg chg="mod">
          <ac:chgData name="Jason Romans" userId="b1594dadafe83612" providerId="LiveId" clId="{05168BD1-4B86-44D3-A47A-F5B5AE96C127}" dt="2024-03-05T21:00:48.524" v="3097" actId="2711"/>
          <ac:spMkLst>
            <pc:docMk/>
            <pc:sldMk cId="680830069" sldId="651"/>
            <ac:spMk id="3" creationId="{028B50E9-A3B4-CB44-D7AF-7636DB5E6BD4}"/>
          </ac:spMkLst>
        </pc:spChg>
        <pc:spChg chg="mod">
          <ac:chgData name="Jason Romans" userId="b1594dadafe83612" providerId="LiveId" clId="{05168BD1-4B86-44D3-A47A-F5B5AE96C127}" dt="2024-02-25T19:52:20.782" v="110"/>
          <ac:spMkLst>
            <pc:docMk/>
            <pc:sldMk cId="680830069" sldId="651"/>
            <ac:spMk id="5" creationId="{A04C6F04-A7C7-A096-1579-16F985D8467A}"/>
          </ac:spMkLst>
        </pc:spChg>
      </pc:sldChg>
      <pc:sldChg chg="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1205319339" sldId="652"/>
        </pc:sldMkLst>
        <pc:spChg chg="mod">
          <ac:chgData name="Jason Romans" userId="b1594dadafe83612" providerId="LiveId" clId="{05168BD1-4B86-44D3-A47A-F5B5AE96C127}" dt="2024-03-05T21:00:34.296" v="3096" actId="2711"/>
          <ac:spMkLst>
            <pc:docMk/>
            <pc:sldMk cId="1205319339" sldId="652"/>
            <ac:spMk id="3" creationId="{028B50E9-A3B4-CB44-D7AF-7636DB5E6BD4}"/>
          </ac:spMkLst>
        </pc:spChg>
        <pc:spChg chg="mod">
          <ac:chgData name="Jason Romans" userId="b1594dadafe83612" providerId="LiveId" clId="{05168BD1-4B86-44D3-A47A-F5B5AE96C127}" dt="2024-02-25T19:52:20.782" v="110"/>
          <ac:spMkLst>
            <pc:docMk/>
            <pc:sldMk cId="1205319339" sldId="652"/>
            <ac:spMk id="5" creationId="{A04C6F04-A7C7-A096-1579-16F985D8467A}"/>
          </ac:spMkLst>
        </pc:spChg>
      </pc:sldChg>
      <pc:sldChg chg="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2209282815" sldId="653"/>
        </pc:sldMkLst>
        <pc:spChg chg="mod">
          <ac:chgData name="Jason Romans" userId="b1594dadafe83612" providerId="LiveId" clId="{05168BD1-4B86-44D3-A47A-F5B5AE96C127}" dt="2024-02-25T19:52:20.782" v="110"/>
          <ac:spMkLst>
            <pc:docMk/>
            <pc:sldMk cId="2209282815" sldId="653"/>
            <ac:spMk id="5" creationId="{FF0A843F-1383-B686-1EF2-C3ACAD5A15F3}"/>
          </ac:spMkLst>
        </pc:spChg>
      </pc:sldChg>
      <pc:sldChg chg="modSp add del mod ord">
        <pc:chgData name="Jason Romans" userId="b1594dadafe83612" providerId="LiveId" clId="{05168BD1-4B86-44D3-A47A-F5B5AE96C127}" dt="2024-03-11T14:54:01.395" v="4496" actId="27636"/>
        <pc:sldMkLst>
          <pc:docMk/>
          <pc:sldMk cId="1407135962" sldId="654"/>
        </pc:sldMkLst>
        <pc:spChg chg="mod">
          <ac:chgData name="Jason Romans" userId="b1594dadafe83612" providerId="LiveId" clId="{05168BD1-4B86-44D3-A47A-F5B5AE96C127}" dt="2024-03-11T14:54:01.395" v="4496" actId="27636"/>
          <ac:spMkLst>
            <pc:docMk/>
            <pc:sldMk cId="1407135962" sldId="654"/>
            <ac:spMk id="3" creationId="{028B50E9-A3B4-CB44-D7AF-7636DB5E6BD4}"/>
          </ac:spMkLst>
        </pc:spChg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1204072424" sldId="660"/>
        </pc:sldMkLst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4209729737" sldId="662"/>
        </pc:sldMkLst>
      </pc:sldChg>
      <pc:sldChg chg="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1010680417" sldId="664"/>
        </pc:sldMkLst>
        <pc:cxnChg chg="mod">
          <ac:chgData name="Jason Romans" userId="b1594dadafe83612" providerId="LiveId" clId="{05168BD1-4B86-44D3-A47A-F5B5AE96C127}" dt="2024-02-28T22:52:07.204" v="820" actId="208"/>
          <ac:cxnSpMkLst>
            <pc:docMk/>
            <pc:sldMk cId="1010680417" sldId="664"/>
            <ac:cxnSpMk id="4" creationId="{BE70F619-4C6A-6C07-AC3E-5E6115C092D9}"/>
          </ac:cxnSpMkLst>
        </pc:cxnChg>
      </pc:sldChg>
      <pc:sldChg chg="addSp delSp modSp add del mod ord modClrScheme modShow chgLayout">
        <pc:chgData name="Jason Romans" userId="b1594dadafe83612" providerId="LiveId" clId="{05168BD1-4B86-44D3-A47A-F5B5AE96C127}" dt="2024-03-06T04:56:52.022" v="4016" actId="2696"/>
        <pc:sldMkLst>
          <pc:docMk/>
          <pc:sldMk cId="4219244413" sldId="665"/>
        </pc:sldMkLst>
        <pc:spChg chg="add del mod ord">
          <ac:chgData name="Jason Romans" userId="b1594dadafe83612" providerId="LiveId" clId="{05168BD1-4B86-44D3-A47A-F5B5AE96C127}" dt="2024-03-04T22:35:52.549" v="2056" actId="700"/>
          <ac:spMkLst>
            <pc:docMk/>
            <pc:sldMk cId="4219244413" sldId="665"/>
            <ac:spMk id="4" creationId="{4B56E267-ADE2-80C3-2583-313666BB4808}"/>
          </ac:spMkLst>
        </pc:spChg>
        <pc:spChg chg="add del mod ord">
          <ac:chgData name="Jason Romans" userId="b1594dadafe83612" providerId="LiveId" clId="{05168BD1-4B86-44D3-A47A-F5B5AE96C127}" dt="2024-03-04T22:35:52.549" v="2056" actId="700"/>
          <ac:spMkLst>
            <pc:docMk/>
            <pc:sldMk cId="4219244413" sldId="665"/>
            <ac:spMk id="5" creationId="{801627C3-1BC3-F7AA-EACD-726BA9D16D7F}"/>
          </ac:spMkLst>
        </pc:spChg>
      </pc:sldChg>
      <pc:sldChg chg="modSp add del mod ord">
        <pc:chgData name="Jason Romans" userId="b1594dadafe83612" providerId="LiveId" clId="{05168BD1-4B86-44D3-A47A-F5B5AE96C127}" dt="2024-03-22T11:15:35.901" v="5863" actId="1076"/>
        <pc:sldMkLst>
          <pc:docMk/>
          <pc:sldMk cId="924457188" sldId="666"/>
        </pc:sldMkLst>
        <pc:spChg chg="mod">
          <ac:chgData name="Jason Romans" userId="b1594dadafe83612" providerId="LiveId" clId="{05168BD1-4B86-44D3-A47A-F5B5AE96C127}" dt="2024-03-20T22:33:01.503" v="5376" actId="255"/>
          <ac:spMkLst>
            <pc:docMk/>
            <pc:sldMk cId="924457188" sldId="666"/>
            <ac:spMk id="2" creationId="{22494E40-D37E-A809-E4ED-91CCB355FE73}"/>
          </ac:spMkLst>
        </pc:spChg>
        <pc:picChg chg="mod">
          <ac:chgData name="Jason Romans" userId="b1594dadafe83612" providerId="LiveId" clId="{05168BD1-4B86-44D3-A47A-F5B5AE96C127}" dt="2024-03-22T11:15:35.901" v="5863" actId="1076"/>
          <ac:picMkLst>
            <pc:docMk/>
            <pc:sldMk cId="924457188" sldId="666"/>
            <ac:picMk id="15" creationId="{E7904E1B-26C9-1A98-B4D5-0E7792A2C5DD}"/>
          </ac:picMkLst>
        </pc:picChg>
      </pc:sldChg>
      <pc:sldChg chg="modSp add del mod ord">
        <pc:chgData name="Jason Romans" userId="b1594dadafe83612" providerId="LiveId" clId="{05168BD1-4B86-44D3-A47A-F5B5AE96C127}" dt="2024-03-11T14:54:22.530" v="4499" actId="2711"/>
        <pc:sldMkLst>
          <pc:docMk/>
          <pc:sldMk cId="3242108151" sldId="667"/>
        </pc:sldMkLst>
        <pc:spChg chg="mod">
          <ac:chgData name="Jason Romans" userId="b1594dadafe83612" providerId="LiveId" clId="{05168BD1-4B86-44D3-A47A-F5B5AE96C127}" dt="2024-03-11T14:54:22.530" v="4499" actId="2711"/>
          <ac:spMkLst>
            <pc:docMk/>
            <pc:sldMk cId="3242108151" sldId="667"/>
            <ac:spMk id="2" creationId="{22494E40-D37E-A809-E4ED-91CCB355FE73}"/>
          </ac:spMkLst>
        </pc:spChg>
      </pc:sldChg>
      <pc:sldChg chg="modSp add del mod ord">
        <pc:chgData name="Jason Romans" userId="b1594dadafe83612" providerId="LiveId" clId="{05168BD1-4B86-44D3-A47A-F5B5AE96C127}" dt="2024-03-11T14:54:48.064" v="4513" actId="2711"/>
        <pc:sldMkLst>
          <pc:docMk/>
          <pc:sldMk cId="2020375829" sldId="668"/>
        </pc:sldMkLst>
        <pc:spChg chg="mod">
          <ac:chgData name="Jason Romans" userId="b1594dadafe83612" providerId="LiveId" clId="{05168BD1-4B86-44D3-A47A-F5B5AE96C127}" dt="2024-03-11T14:54:48.064" v="4513" actId="2711"/>
          <ac:spMkLst>
            <pc:docMk/>
            <pc:sldMk cId="2020375829" sldId="668"/>
            <ac:spMk id="2" creationId="{22494E40-D37E-A809-E4ED-91CCB355FE73}"/>
          </ac:spMkLst>
        </pc:spChg>
      </pc:sldChg>
      <pc:sldChg chg="modSp add del mod ord">
        <pc:chgData name="Jason Romans" userId="b1594dadafe83612" providerId="LiveId" clId="{05168BD1-4B86-44D3-A47A-F5B5AE96C127}" dt="2024-03-11T14:55:00.727" v="4514" actId="2711"/>
        <pc:sldMkLst>
          <pc:docMk/>
          <pc:sldMk cId="3316508960" sldId="669"/>
        </pc:sldMkLst>
        <pc:spChg chg="mod">
          <ac:chgData name="Jason Romans" userId="b1594dadafe83612" providerId="LiveId" clId="{05168BD1-4B86-44D3-A47A-F5B5AE96C127}" dt="2024-03-11T14:55:00.727" v="4514" actId="2711"/>
          <ac:spMkLst>
            <pc:docMk/>
            <pc:sldMk cId="3316508960" sldId="669"/>
            <ac:spMk id="2" creationId="{22494E40-D37E-A809-E4ED-91CCB355FE73}"/>
          </ac:spMkLst>
        </pc:spChg>
      </pc:sldChg>
      <pc:sldChg chg="modSp add del mod ord">
        <pc:chgData name="Jason Romans" userId="b1594dadafe83612" providerId="LiveId" clId="{05168BD1-4B86-44D3-A47A-F5B5AE96C127}" dt="2024-03-11T14:54:39.974" v="4512" actId="2711"/>
        <pc:sldMkLst>
          <pc:docMk/>
          <pc:sldMk cId="1335255779" sldId="670"/>
        </pc:sldMkLst>
        <pc:spChg chg="mod">
          <ac:chgData name="Jason Romans" userId="b1594dadafe83612" providerId="LiveId" clId="{05168BD1-4B86-44D3-A47A-F5B5AE96C127}" dt="2024-03-11T14:54:39.974" v="4512" actId="2711"/>
          <ac:spMkLst>
            <pc:docMk/>
            <pc:sldMk cId="1335255779" sldId="670"/>
            <ac:spMk id="2" creationId="{22494E40-D37E-A809-E4ED-91CCB355FE73}"/>
          </ac:spMkLst>
        </pc:spChg>
      </pc:sldChg>
      <pc:sldChg chg="addSp delSp modSp add del mod ord setBg">
        <pc:chgData name="Jason Romans" userId="b1594dadafe83612" providerId="LiveId" clId="{05168BD1-4B86-44D3-A47A-F5B5AE96C127}" dt="2024-03-20T22:17:32.284" v="5361" actId="26606"/>
        <pc:sldMkLst>
          <pc:docMk/>
          <pc:sldMk cId="1813818440" sldId="671"/>
        </pc:sldMkLst>
        <pc:spChg chg="mod">
          <ac:chgData name="Jason Romans" userId="b1594dadafe83612" providerId="LiveId" clId="{05168BD1-4B86-44D3-A47A-F5B5AE96C127}" dt="2024-03-20T22:17:32.284" v="5361" actId="26606"/>
          <ac:spMkLst>
            <pc:docMk/>
            <pc:sldMk cId="1813818440" sldId="671"/>
            <ac:spMk id="2" creationId="{22494E40-D37E-A809-E4ED-91CCB355FE73}"/>
          </ac:spMkLst>
        </pc:spChg>
        <pc:spChg chg="add del">
          <ac:chgData name="Jason Romans" userId="b1594dadafe83612" providerId="LiveId" clId="{05168BD1-4B86-44D3-A47A-F5B5AE96C127}" dt="2024-03-20T22:17:29.135" v="5357" actId="26606"/>
          <ac:spMkLst>
            <pc:docMk/>
            <pc:sldMk cId="1813818440" sldId="671"/>
            <ac:spMk id="14" creationId="{743AA782-23D1-4521-8CAD-47662984AA08}"/>
          </ac:spMkLst>
        </pc:spChg>
        <pc:spChg chg="add del">
          <ac:chgData name="Jason Romans" userId="b1594dadafe83612" providerId="LiveId" clId="{05168BD1-4B86-44D3-A47A-F5B5AE96C127}" dt="2024-03-20T22:17:29.135" v="5357" actId="26606"/>
          <ac:spMkLst>
            <pc:docMk/>
            <pc:sldMk cId="1813818440" sldId="671"/>
            <ac:spMk id="16" creationId="{650D18FE-0824-4A46-B22C-A86B52E5780A}"/>
          </ac:spMkLst>
        </pc:spChg>
        <pc:spChg chg="add del">
          <ac:chgData name="Jason Romans" userId="b1594dadafe83612" providerId="LiveId" clId="{05168BD1-4B86-44D3-A47A-F5B5AE96C127}" dt="2024-03-20T22:17:30.013" v="5359" actId="26606"/>
          <ac:spMkLst>
            <pc:docMk/>
            <pc:sldMk cId="1813818440" sldId="671"/>
            <ac:spMk id="18" creationId="{E5BBB0F9-6A59-4D02-A9C7-A2D6516684CE}"/>
          </ac:spMkLst>
        </pc:spChg>
        <pc:spChg chg="add del">
          <ac:chgData name="Jason Romans" userId="b1594dadafe83612" providerId="LiveId" clId="{05168BD1-4B86-44D3-A47A-F5B5AE96C127}" dt="2024-03-20T22:17:30.013" v="5359" actId="26606"/>
          <ac:spMkLst>
            <pc:docMk/>
            <pc:sldMk cId="1813818440" sldId="671"/>
            <ac:spMk id="19" creationId="{92468898-5A6E-4D55-85EC-308E785EE06C}"/>
          </ac:spMkLst>
        </pc:spChg>
        <pc:spChg chg="add del">
          <ac:chgData name="Jason Romans" userId="b1594dadafe83612" providerId="LiveId" clId="{05168BD1-4B86-44D3-A47A-F5B5AE96C127}" dt="2024-03-20T22:17:30.013" v="5359" actId="26606"/>
          <ac:spMkLst>
            <pc:docMk/>
            <pc:sldMk cId="1813818440" sldId="671"/>
            <ac:spMk id="20" creationId="{3E23A947-2D45-4208-AE2B-64948C87A3EB}"/>
          </ac:spMkLst>
        </pc:spChg>
        <pc:spChg chg="add del">
          <ac:chgData name="Jason Romans" userId="b1594dadafe83612" providerId="LiveId" clId="{05168BD1-4B86-44D3-A47A-F5B5AE96C127}" dt="2024-03-20T22:17:32.284" v="5361" actId="26606"/>
          <ac:spMkLst>
            <pc:docMk/>
            <pc:sldMk cId="1813818440" sldId="671"/>
            <ac:spMk id="22" creationId="{AEA3DFA5-2D7B-4989-8ED7-8321EC114CF1}"/>
          </ac:spMkLst>
        </pc:spChg>
        <pc:spChg chg="add del">
          <ac:chgData name="Jason Romans" userId="b1594dadafe83612" providerId="LiveId" clId="{05168BD1-4B86-44D3-A47A-F5B5AE96C127}" dt="2024-03-20T22:17:32.284" v="5361" actId="26606"/>
          <ac:spMkLst>
            <pc:docMk/>
            <pc:sldMk cId="1813818440" sldId="671"/>
            <ac:spMk id="23" creationId="{0D7B6173-1D58-48E2-83CF-37350F315F75}"/>
          </ac:spMkLst>
        </pc:spChg>
        <pc:spChg chg="add del">
          <ac:chgData name="Jason Romans" userId="b1594dadafe83612" providerId="LiveId" clId="{05168BD1-4B86-44D3-A47A-F5B5AE96C127}" dt="2024-03-20T22:17:32.284" v="5361" actId="26606"/>
          <ac:spMkLst>
            <pc:docMk/>
            <pc:sldMk cId="1813818440" sldId="671"/>
            <ac:spMk id="24" creationId="{35D813D1-BA6B-40B4-A101-04BB89445561}"/>
          </ac:spMkLst>
        </pc:spChg>
        <pc:spChg chg="add del">
          <ac:chgData name="Jason Romans" userId="b1594dadafe83612" providerId="LiveId" clId="{05168BD1-4B86-44D3-A47A-F5B5AE96C127}" dt="2024-03-20T22:17:32.284" v="5361" actId="26606"/>
          <ac:spMkLst>
            <pc:docMk/>
            <pc:sldMk cId="1813818440" sldId="671"/>
            <ac:spMk id="26" creationId="{21BDEC81-16A7-4451-B893-C15000083B77}"/>
          </ac:spMkLst>
        </pc:spChg>
        <pc:picChg chg="mod">
          <ac:chgData name="Jason Romans" userId="b1594dadafe83612" providerId="LiveId" clId="{05168BD1-4B86-44D3-A47A-F5B5AE96C127}" dt="2024-03-20T22:17:32.284" v="5361" actId="26606"/>
          <ac:picMkLst>
            <pc:docMk/>
            <pc:sldMk cId="1813818440" sldId="671"/>
            <ac:picMk id="9" creationId="{8B60B8CD-79DB-38D3-A201-9518C190847E}"/>
          </ac:picMkLst>
        </pc:picChg>
        <pc:picChg chg="add del">
          <ac:chgData name="Jason Romans" userId="b1594dadafe83612" providerId="LiveId" clId="{05168BD1-4B86-44D3-A47A-F5B5AE96C127}" dt="2024-03-20T22:17:32.284" v="5361" actId="26606"/>
          <ac:picMkLst>
            <pc:docMk/>
            <pc:sldMk cId="1813818440" sldId="671"/>
            <ac:picMk id="25" creationId="{B0DAC8FB-A162-44E3-A606-C855A03A5B09}"/>
          </ac:picMkLst>
        </pc:picChg>
        <pc:cxnChg chg="mod ord">
          <ac:chgData name="Jason Romans" userId="b1594dadafe83612" providerId="LiveId" clId="{05168BD1-4B86-44D3-A47A-F5B5AE96C127}" dt="2024-03-20T22:17:32.284" v="5361" actId="26606"/>
          <ac:cxnSpMkLst>
            <pc:docMk/>
            <pc:sldMk cId="1813818440" sldId="671"/>
            <ac:cxnSpMk id="3" creationId="{DE462D8C-70CF-2D9D-9A36-31D1CA3D80A8}"/>
          </ac:cxnSpMkLst>
        </pc:cxnChg>
      </pc:sldChg>
      <pc:sldChg chg="modSp add del mod ord">
        <pc:chgData name="Jason Romans" userId="b1594dadafe83612" providerId="LiveId" clId="{05168BD1-4B86-44D3-A47A-F5B5AE96C127}" dt="2024-03-11T14:55:12.177" v="4519" actId="2711"/>
        <pc:sldMkLst>
          <pc:docMk/>
          <pc:sldMk cId="1144624854" sldId="673"/>
        </pc:sldMkLst>
        <pc:spChg chg="mod">
          <ac:chgData name="Jason Romans" userId="b1594dadafe83612" providerId="LiveId" clId="{05168BD1-4B86-44D3-A47A-F5B5AE96C127}" dt="2024-03-11T14:55:12.177" v="4519" actId="2711"/>
          <ac:spMkLst>
            <pc:docMk/>
            <pc:sldMk cId="1144624854" sldId="673"/>
            <ac:spMk id="2" creationId="{22494E40-D37E-A809-E4ED-91CCB355FE73}"/>
          </ac:spMkLst>
        </pc:spChg>
      </pc:sldChg>
      <pc:sldChg chg="modSp add del mod ord">
        <pc:chgData name="Jason Romans" userId="b1594dadafe83612" providerId="LiveId" clId="{05168BD1-4B86-44D3-A47A-F5B5AE96C127}" dt="2024-03-11T14:54:14.858" v="4498" actId="2711"/>
        <pc:sldMkLst>
          <pc:docMk/>
          <pc:sldMk cId="2711961408" sldId="674"/>
        </pc:sldMkLst>
        <pc:spChg chg="mod">
          <ac:chgData name="Jason Romans" userId="b1594dadafe83612" providerId="LiveId" clId="{05168BD1-4B86-44D3-A47A-F5B5AE96C127}" dt="2024-03-11T14:54:14.858" v="4498" actId="2711"/>
          <ac:spMkLst>
            <pc:docMk/>
            <pc:sldMk cId="2711961408" sldId="674"/>
            <ac:spMk id="2" creationId="{22494E40-D37E-A809-E4ED-91CCB355FE73}"/>
          </ac:spMkLst>
        </pc:spChg>
      </pc:sldChg>
      <pc:sldChg chg="add del ord">
        <pc:chgData name="Jason Romans" userId="b1594dadafe83612" providerId="LiveId" clId="{05168BD1-4B86-44D3-A47A-F5B5AE96C127}" dt="2024-03-05T21:35:08.821" v="3262" actId="2696"/>
        <pc:sldMkLst>
          <pc:docMk/>
          <pc:sldMk cId="1312625463" sldId="675"/>
        </pc:sldMkLst>
      </pc:sldChg>
      <pc:sldChg chg="modSp add del mod ord modTransition">
        <pc:chgData name="Jason Romans" userId="b1594dadafe83612" providerId="LiveId" clId="{05168BD1-4B86-44D3-A47A-F5B5AE96C127}" dt="2024-03-11T21:36:42.608" v="4606" actId="2711"/>
        <pc:sldMkLst>
          <pc:docMk/>
          <pc:sldMk cId="1011853796" sldId="677"/>
        </pc:sldMkLst>
        <pc:spChg chg="mod">
          <ac:chgData name="Jason Romans" userId="b1594dadafe83612" providerId="LiveId" clId="{05168BD1-4B86-44D3-A47A-F5B5AE96C127}" dt="2024-03-11T21:36:42.608" v="4606" actId="2711"/>
          <ac:spMkLst>
            <pc:docMk/>
            <pc:sldMk cId="1011853796" sldId="677"/>
            <ac:spMk id="17" creationId="{8698819E-C34E-4FD9-435B-418361D8DE2B}"/>
          </ac:spMkLst>
        </pc:spChg>
        <pc:cxnChg chg="mod">
          <ac:chgData name="Jason Romans" userId="b1594dadafe83612" providerId="LiveId" clId="{05168BD1-4B86-44D3-A47A-F5B5AE96C127}" dt="2024-02-28T22:52:00.434" v="819" actId="208"/>
          <ac:cxnSpMkLst>
            <pc:docMk/>
            <pc:sldMk cId="1011853796" sldId="677"/>
            <ac:cxnSpMk id="18" creationId="{B1910040-E1B8-34E7-6312-D9D9D195B20E}"/>
          </ac:cxnSpMkLst>
        </pc:cxnChg>
      </pc:sldChg>
      <pc:sldChg chg="modSp add del mod ord modTransition">
        <pc:chgData name="Jason Romans" userId="b1594dadafe83612" providerId="LiveId" clId="{05168BD1-4B86-44D3-A47A-F5B5AE96C127}" dt="2024-03-12T21:14:45.650" v="4916" actId="14100"/>
        <pc:sldMkLst>
          <pc:docMk/>
          <pc:sldMk cId="796282297" sldId="678"/>
        </pc:sldMkLst>
        <pc:spChg chg="mod">
          <ac:chgData name="Jason Romans" userId="b1594dadafe83612" providerId="LiveId" clId="{05168BD1-4B86-44D3-A47A-F5B5AE96C127}" dt="2024-03-11T21:36:30.068" v="4605" actId="2711"/>
          <ac:spMkLst>
            <pc:docMk/>
            <pc:sldMk cId="796282297" sldId="678"/>
            <ac:spMk id="17" creationId="{8698819E-C34E-4FD9-435B-418361D8DE2B}"/>
          </ac:spMkLst>
        </pc:spChg>
        <pc:cxnChg chg="mod">
          <ac:chgData name="Jason Romans" userId="b1594dadafe83612" providerId="LiveId" clId="{05168BD1-4B86-44D3-A47A-F5B5AE96C127}" dt="2024-03-12T21:14:45.650" v="4916" actId="14100"/>
          <ac:cxnSpMkLst>
            <pc:docMk/>
            <pc:sldMk cId="796282297" sldId="678"/>
            <ac:cxnSpMk id="4" creationId="{90A3F3BF-DE05-2C59-7A82-1685E1EA0D6F}"/>
          </ac:cxnSpMkLst>
        </pc:cxnChg>
        <pc:cxnChg chg="mod">
          <ac:chgData name="Jason Romans" userId="b1594dadafe83612" providerId="LiveId" clId="{05168BD1-4B86-44D3-A47A-F5B5AE96C127}" dt="2024-03-12T21:14:40.696" v="4915" actId="1076"/>
          <ac:cxnSpMkLst>
            <pc:docMk/>
            <pc:sldMk cId="796282297" sldId="678"/>
            <ac:cxnSpMk id="11" creationId="{1B123C65-8C26-0CC4-D346-2F61131361F8}"/>
          </ac:cxnSpMkLst>
        </pc:cxnChg>
        <pc:cxnChg chg="mod">
          <ac:chgData name="Jason Romans" userId="b1594dadafe83612" providerId="LiveId" clId="{05168BD1-4B86-44D3-A47A-F5B5AE96C127}" dt="2024-02-28T22:51:55.517" v="818" actId="208"/>
          <ac:cxnSpMkLst>
            <pc:docMk/>
            <pc:sldMk cId="796282297" sldId="678"/>
            <ac:cxnSpMk id="18" creationId="{B1910040-E1B8-34E7-6312-D9D9D195B20E}"/>
          </ac:cxnSpMkLst>
        </pc:cxnChg>
      </pc:sldChg>
      <pc:sldChg chg="modSp add del mod ord">
        <pc:chgData name="Jason Romans" userId="b1594dadafe83612" providerId="LiveId" clId="{05168BD1-4B86-44D3-A47A-F5B5AE96C127}" dt="2024-03-06T22:06:09.598" v="4366" actId="2711"/>
        <pc:sldMkLst>
          <pc:docMk/>
          <pc:sldMk cId="1559523819" sldId="680"/>
        </pc:sldMkLst>
        <pc:spChg chg="mod">
          <ac:chgData name="Jason Romans" userId="b1594dadafe83612" providerId="LiveId" clId="{05168BD1-4B86-44D3-A47A-F5B5AE96C127}" dt="2024-03-06T22:06:09.598" v="4366" actId="2711"/>
          <ac:spMkLst>
            <pc:docMk/>
            <pc:sldMk cId="1559523819" sldId="680"/>
            <ac:spMk id="6" creationId="{8CCC8ACA-D616-9367-368D-DE35503FC797}"/>
          </ac:spMkLst>
        </pc:spChg>
      </pc:sldChg>
      <pc:sldChg chg="add del ord">
        <pc:chgData name="Jason Romans" userId="b1594dadafe83612" providerId="LiveId" clId="{05168BD1-4B86-44D3-A47A-F5B5AE96C127}" dt="2024-02-25T19:54:14.139" v="126"/>
        <pc:sldMkLst>
          <pc:docMk/>
          <pc:sldMk cId="2135291102" sldId="681"/>
        </pc:sldMkLst>
      </pc:sldChg>
      <pc:sldChg chg="add del ord">
        <pc:chgData name="Jason Romans" userId="b1594dadafe83612" providerId="LiveId" clId="{05168BD1-4B86-44D3-A47A-F5B5AE96C127}" dt="2024-02-25T19:54:14.139" v="126"/>
        <pc:sldMkLst>
          <pc:docMk/>
          <pc:sldMk cId="1943711837" sldId="682"/>
        </pc:sldMkLst>
      </pc:sldChg>
      <pc:sldChg chg="modSp add del mod ord">
        <pc:chgData name="Jason Romans" userId="b1594dadafe83612" providerId="LiveId" clId="{05168BD1-4B86-44D3-A47A-F5B5AE96C127}" dt="2024-03-06T22:05:56.734" v="4365" actId="2711"/>
        <pc:sldMkLst>
          <pc:docMk/>
          <pc:sldMk cId="1840339069" sldId="684"/>
        </pc:sldMkLst>
        <pc:spChg chg="mod">
          <ac:chgData name="Jason Romans" userId="b1594dadafe83612" providerId="LiveId" clId="{05168BD1-4B86-44D3-A47A-F5B5AE96C127}" dt="2024-03-06T22:05:56.734" v="4365" actId="2711"/>
          <ac:spMkLst>
            <pc:docMk/>
            <pc:sldMk cId="1840339069" sldId="684"/>
            <ac:spMk id="6" creationId="{EC81FE02-399E-7815-1409-2729F01540A5}"/>
          </ac:spMkLst>
        </pc:spChg>
      </pc:sldChg>
      <pc:sldChg chg="modSp add del mod ord">
        <pc:chgData name="Jason Romans" userId="b1594dadafe83612" providerId="LiveId" clId="{05168BD1-4B86-44D3-A47A-F5B5AE96C127}" dt="2024-03-11T21:38:32.732" v="4607" actId="2711"/>
        <pc:sldMkLst>
          <pc:docMk/>
          <pc:sldMk cId="5147323" sldId="685"/>
        </pc:sldMkLst>
        <pc:spChg chg="mod">
          <ac:chgData name="Jason Romans" userId="b1594dadafe83612" providerId="LiveId" clId="{05168BD1-4B86-44D3-A47A-F5B5AE96C127}" dt="2024-03-11T21:38:32.732" v="4607" actId="2711"/>
          <ac:spMkLst>
            <pc:docMk/>
            <pc:sldMk cId="5147323" sldId="685"/>
            <ac:spMk id="2" creationId="{5ED30069-3D5A-2F7B-A930-DB5BF7591311}"/>
          </ac:spMkLst>
        </pc:spChg>
      </pc:sldChg>
      <pc:sldChg chg="modSp add del mod ord">
        <pc:chgData name="Jason Romans" userId="b1594dadafe83612" providerId="LiveId" clId="{05168BD1-4B86-44D3-A47A-F5B5AE96C127}" dt="2024-03-06T22:06:25.429" v="4368" actId="27636"/>
        <pc:sldMkLst>
          <pc:docMk/>
          <pc:sldMk cId="292320552" sldId="686"/>
        </pc:sldMkLst>
        <pc:spChg chg="mod">
          <ac:chgData name="Jason Romans" userId="b1594dadafe83612" providerId="LiveId" clId="{05168BD1-4B86-44D3-A47A-F5B5AE96C127}" dt="2024-03-06T22:06:25.429" v="4368" actId="27636"/>
          <ac:spMkLst>
            <pc:docMk/>
            <pc:sldMk cId="292320552" sldId="686"/>
            <ac:spMk id="6" creationId="{8CCC8ACA-D616-9367-368D-DE35503FC797}"/>
          </ac:spMkLst>
        </pc:spChg>
      </pc:sldChg>
      <pc:sldChg chg="modSp add del mod ord">
        <pc:chgData name="Jason Romans" userId="b1594dadafe83612" providerId="LiveId" clId="{05168BD1-4B86-44D3-A47A-F5B5AE96C127}" dt="2024-03-06T22:06:41.814" v="4372" actId="27636"/>
        <pc:sldMkLst>
          <pc:docMk/>
          <pc:sldMk cId="463047059" sldId="687"/>
        </pc:sldMkLst>
        <pc:spChg chg="mod">
          <ac:chgData name="Jason Romans" userId="b1594dadafe83612" providerId="LiveId" clId="{05168BD1-4B86-44D3-A47A-F5B5AE96C127}" dt="2024-03-06T22:06:41.814" v="4372" actId="27636"/>
          <ac:spMkLst>
            <pc:docMk/>
            <pc:sldMk cId="463047059" sldId="687"/>
            <ac:spMk id="6" creationId="{8CCC8ACA-D616-9367-368D-DE35503FC797}"/>
          </ac:spMkLst>
        </pc:spChg>
      </pc:sldChg>
      <pc:sldChg chg="modSp add del mod ord">
        <pc:chgData name="Jason Romans" userId="b1594dadafe83612" providerId="LiveId" clId="{05168BD1-4B86-44D3-A47A-F5B5AE96C127}" dt="2024-03-06T22:06:35.639" v="4370" actId="27636"/>
        <pc:sldMkLst>
          <pc:docMk/>
          <pc:sldMk cId="3683035703" sldId="688"/>
        </pc:sldMkLst>
        <pc:spChg chg="mod">
          <ac:chgData name="Jason Romans" userId="b1594dadafe83612" providerId="LiveId" clId="{05168BD1-4B86-44D3-A47A-F5B5AE96C127}" dt="2024-03-06T22:06:35.639" v="4370" actId="27636"/>
          <ac:spMkLst>
            <pc:docMk/>
            <pc:sldMk cId="3683035703" sldId="688"/>
            <ac:spMk id="6" creationId="{8CCC8ACA-D616-9367-368D-DE35503FC797}"/>
          </ac:spMkLst>
        </pc:spChg>
      </pc:sldChg>
      <pc:sldChg chg="modSp add del mod ord modAnim">
        <pc:chgData name="Jason Romans" userId="b1594dadafe83612" providerId="LiveId" clId="{05168BD1-4B86-44D3-A47A-F5B5AE96C127}" dt="2024-03-06T22:06:47.725" v="4373" actId="2711"/>
        <pc:sldMkLst>
          <pc:docMk/>
          <pc:sldMk cId="3708559224" sldId="689"/>
        </pc:sldMkLst>
        <pc:spChg chg="mod">
          <ac:chgData name="Jason Romans" userId="b1594dadafe83612" providerId="LiveId" clId="{05168BD1-4B86-44D3-A47A-F5B5AE96C127}" dt="2024-03-06T22:06:47.725" v="4373" actId="2711"/>
          <ac:spMkLst>
            <pc:docMk/>
            <pc:sldMk cId="3708559224" sldId="689"/>
            <ac:spMk id="6" creationId="{8CCC8ACA-D616-9367-368D-DE35503FC797}"/>
          </ac:spMkLst>
        </pc:spChg>
      </pc:sldChg>
      <pc:sldChg chg="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2991025629" sldId="690"/>
        </pc:sldMkLst>
        <pc:spChg chg="mod">
          <ac:chgData name="Jason Romans" userId="b1594dadafe83612" providerId="LiveId" clId="{05168BD1-4B86-44D3-A47A-F5B5AE96C127}" dt="2024-03-05T13:51:23.743" v="2330" actId="20577"/>
          <ac:spMkLst>
            <pc:docMk/>
            <pc:sldMk cId="2991025629" sldId="690"/>
            <ac:spMk id="5" creationId="{F33C7FFE-684E-CE09-C231-65D4399895F1}"/>
          </ac:spMkLst>
        </pc:spChg>
      </pc:sldChg>
      <pc:sldChg chg="addSp 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1451984730" sldId="691"/>
        </pc:sldMkLst>
        <pc:spChg chg="mod">
          <ac:chgData name="Jason Romans" userId="b1594dadafe83612" providerId="LiveId" clId="{05168BD1-4B86-44D3-A47A-F5B5AE96C127}" dt="2024-03-05T21:40:45.371" v="3423" actId="20577"/>
          <ac:spMkLst>
            <pc:docMk/>
            <pc:sldMk cId="1451984730" sldId="691"/>
            <ac:spMk id="3" creationId="{028B50E9-A3B4-CB44-D7AF-7636DB5E6BD4}"/>
          </ac:spMkLst>
        </pc:spChg>
        <pc:picChg chg="add mod">
          <ac:chgData name="Jason Romans" userId="b1594dadafe83612" providerId="LiveId" clId="{05168BD1-4B86-44D3-A47A-F5B5AE96C127}" dt="2024-03-05T21:42:27.527" v="3434" actId="1076"/>
          <ac:picMkLst>
            <pc:docMk/>
            <pc:sldMk cId="1451984730" sldId="691"/>
            <ac:picMk id="2" creationId="{4B0321A4-548D-C113-4B5D-3676F01A3460}"/>
          </ac:picMkLst>
        </pc:picChg>
        <pc:cxnChg chg="add mod">
          <ac:chgData name="Jason Romans" userId="b1594dadafe83612" providerId="LiveId" clId="{05168BD1-4B86-44D3-A47A-F5B5AE96C127}" dt="2024-03-05T21:42:24.104" v="3433" actId="14100"/>
          <ac:cxnSpMkLst>
            <pc:docMk/>
            <pc:sldMk cId="1451984730" sldId="691"/>
            <ac:cxnSpMk id="6" creationId="{FC55C089-71A1-710F-4FE8-D2078459AAF0}"/>
          </ac:cxnSpMkLst>
        </pc:cxnChg>
      </pc:sldChg>
      <pc:sldChg chg="add del ord">
        <pc:chgData name="Jason Romans" userId="b1594dadafe83612" providerId="LiveId" clId="{05168BD1-4B86-44D3-A47A-F5B5AE96C127}" dt="2024-02-25T21:11:23.266" v="183" actId="47"/>
        <pc:sldMkLst>
          <pc:docMk/>
          <pc:sldMk cId="613404082" sldId="693"/>
        </pc:sldMkLst>
      </pc:sldChg>
      <pc:sldChg chg="add del ord">
        <pc:chgData name="Jason Romans" userId="b1594dadafe83612" providerId="LiveId" clId="{05168BD1-4B86-44D3-A47A-F5B5AE96C127}" dt="2024-02-29T21:03:55.482" v="896" actId="47"/>
        <pc:sldMkLst>
          <pc:docMk/>
          <pc:sldMk cId="4258360011" sldId="694"/>
        </pc:sldMkLst>
      </pc:sldChg>
      <pc:sldChg chg="add del ord">
        <pc:chgData name="Jason Romans" userId="b1594dadafe83612" providerId="LiveId" clId="{05168BD1-4B86-44D3-A47A-F5B5AE96C127}" dt="2024-02-26T22:42:51.052" v="395" actId="47"/>
        <pc:sldMkLst>
          <pc:docMk/>
          <pc:sldMk cId="385991017" sldId="695"/>
        </pc:sldMkLst>
      </pc:sldChg>
      <pc:sldChg chg="add del ord">
        <pc:chgData name="Jason Romans" userId="b1594dadafe83612" providerId="LiveId" clId="{05168BD1-4B86-44D3-A47A-F5B5AE96C127}" dt="2024-02-29T21:04:09.930" v="899" actId="47"/>
        <pc:sldMkLst>
          <pc:docMk/>
          <pc:sldMk cId="3455571489" sldId="696"/>
        </pc:sldMkLst>
      </pc:sldChg>
      <pc:sldChg chg="add del ord">
        <pc:chgData name="Jason Romans" userId="b1594dadafe83612" providerId="LiveId" clId="{05168BD1-4B86-44D3-A47A-F5B5AE96C127}" dt="2024-02-26T22:43:34.329" v="410" actId="47"/>
        <pc:sldMkLst>
          <pc:docMk/>
          <pc:sldMk cId="3049910832" sldId="697"/>
        </pc:sldMkLst>
      </pc:sldChg>
      <pc:sldChg chg="modSp add del mod ord">
        <pc:chgData name="Jason Romans" userId="b1594dadafe83612" providerId="LiveId" clId="{05168BD1-4B86-44D3-A47A-F5B5AE96C127}" dt="2024-03-11T14:54:06.884" v="4497" actId="2711"/>
        <pc:sldMkLst>
          <pc:docMk/>
          <pc:sldMk cId="1514677779" sldId="698"/>
        </pc:sldMkLst>
        <pc:spChg chg="mod">
          <ac:chgData name="Jason Romans" userId="b1594dadafe83612" providerId="LiveId" clId="{05168BD1-4B86-44D3-A47A-F5B5AE96C127}" dt="2024-03-11T14:54:06.884" v="4497" actId="2711"/>
          <ac:spMkLst>
            <pc:docMk/>
            <pc:sldMk cId="1514677779" sldId="698"/>
            <ac:spMk id="3" creationId="{028B50E9-A3B4-CB44-D7AF-7636DB5E6BD4}"/>
          </ac:spMkLst>
        </pc:spChg>
      </pc:sldChg>
      <pc:sldChg chg="modSp add del mod ord">
        <pc:chgData name="Jason Romans" userId="b1594dadafe83612" providerId="LiveId" clId="{05168BD1-4B86-44D3-A47A-F5B5AE96C127}" dt="2024-02-26T16:06:01.267" v="212" actId="47"/>
        <pc:sldMkLst>
          <pc:docMk/>
          <pc:sldMk cId="1881073337" sldId="699"/>
        </pc:sldMkLst>
        <pc:spChg chg="mod">
          <ac:chgData name="Jason Romans" userId="b1594dadafe83612" providerId="LiveId" clId="{05168BD1-4B86-44D3-A47A-F5B5AE96C127}" dt="2024-02-25T18:32:49.904" v="28"/>
          <ac:spMkLst>
            <pc:docMk/>
            <pc:sldMk cId="1881073337" sldId="699"/>
            <ac:spMk id="4" creationId="{94C15786-9123-BAF4-60C4-8A5AB36F6D44}"/>
          </ac:spMkLst>
        </pc:spChg>
        <pc:spChg chg="mod">
          <ac:chgData name="Jason Romans" userId="b1594dadafe83612" providerId="LiveId" clId="{05168BD1-4B86-44D3-A47A-F5B5AE96C127}" dt="2024-02-25T18:32:49.904" v="28"/>
          <ac:spMkLst>
            <pc:docMk/>
            <pc:sldMk cId="1881073337" sldId="699"/>
            <ac:spMk id="5" creationId="{FD3ACFC2-6EC1-C6AE-BFC6-CAE218620701}"/>
          </ac:spMkLst>
        </pc:spChg>
        <pc:spChg chg="mod">
          <ac:chgData name="Jason Romans" userId="b1594dadafe83612" providerId="LiveId" clId="{05168BD1-4B86-44D3-A47A-F5B5AE96C127}" dt="2024-02-25T18:32:49.904" v="28"/>
          <ac:spMkLst>
            <pc:docMk/>
            <pc:sldMk cId="1881073337" sldId="699"/>
            <ac:spMk id="6" creationId="{3DF1ACBC-5017-9856-A806-6BA067DF01A2}"/>
          </ac:spMkLst>
        </pc:spChg>
        <pc:spChg chg="mod">
          <ac:chgData name="Jason Romans" userId="b1594dadafe83612" providerId="LiveId" clId="{05168BD1-4B86-44D3-A47A-F5B5AE96C127}" dt="2024-02-25T18:32:49.904" v="28"/>
          <ac:spMkLst>
            <pc:docMk/>
            <pc:sldMk cId="1881073337" sldId="699"/>
            <ac:spMk id="7" creationId="{A3D525E4-E07B-D474-18C6-281F5753E028}"/>
          </ac:spMkLst>
        </pc:spChg>
        <pc:grpChg chg="mod">
          <ac:chgData name="Jason Romans" userId="b1594dadafe83612" providerId="LiveId" clId="{05168BD1-4B86-44D3-A47A-F5B5AE96C127}" dt="2024-02-25T18:32:49.904" v="28"/>
          <ac:grpSpMkLst>
            <pc:docMk/>
            <pc:sldMk cId="1881073337" sldId="699"/>
            <ac:grpSpMk id="2" creationId="{87F311E7-D792-23F5-2551-A25C4548D9A7}"/>
          </ac:grpSpMkLst>
        </pc:grpChg>
        <pc:graphicFrameChg chg="mod">
          <ac:chgData name="Jason Romans" userId="b1594dadafe83612" providerId="LiveId" clId="{05168BD1-4B86-44D3-A47A-F5B5AE96C127}" dt="2024-02-25T18:32:49.904" v="28"/>
          <ac:graphicFrameMkLst>
            <pc:docMk/>
            <pc:sldMk cId="1881073337" sldId="699"/>
            <ac:graphicFrameMk id="33" creationId="{CB8F59C6-4051-7476-DEB2-067694926F24}"/>
          </ac:graphicFrameMkLst>
        </pc:graphicFrameChg>
        <pc:picChg chg="mod">
          <ac:chgData name="Jason Romans" userId="b1594dadafe83612" providerId="LiveId" clId="{05168BD1-4B86-44D3-A47A-F5B5AE96C127}" dt="2024-02-25T18:32:49.904" v="28"/>
          <ac:picMkLst>
            <pc:docMk/>
            <pc:sldMk cId="1881073337" sldId="699"/>
            <ac:picMk id="3" creationId="{B3588B91-FDD2-8796-2F80-367531AEE6AF}"/>
          </ac:picMkLst>
        </pc:picChg>
        <pc:picChg chg="mod">
          <ac:chgData name="Jason Romans" userId="b1594dadafe83612" providerId="LiveId" clId="{05168BD1-4B86-44D3-A47A-F5B5AE96C127}" dt="2024-02-25T18:32:49.904" v="28"/>
          <ac:picMkLst>
            <pc:docMk/>
            <pc:sldMk cId="1881073337" sldId="699"/>
            <ac:picMk id="11" creationId="{1E149B97-5D5F-E0B1-B413-446310E28AE0}"/>
          </ac:picMkLst>
        </pc:picChg>
      </pc:sldChg>
      <pc:sldChg chg="new del">
        <pc:chgData name="Jason Romans" userId="b1594dadafe83612" providerId="LiveId" clId="{05168BD1-4B86-44D3-A47A-F5B5AE96C127}" dt="2024-02-25T18:34:25.762" v="40" actId="47"/>
        <pc:sldMkLst>
          <pc:docMk/>
          <pc:sldMk cId="2302580170" sldId="700"/>
        </pc:sldMkLst>
      </pc:sldChg>
      <pc:sldChg chg="add del">
        <pc:chgData name="Jason Romans" userId="b1594dadafe83612" providerId="LiveId" clId="{05168BD1-4B86-44D3-A47A-F5B5AE96C127}" dt="2024-02-25T18:33:18.371" v="32"/>
        <pc:sldMkLst>
          <pc:docMk/>
          <pc:sldMk cId="3217983613" sldId="700"/>
        </pc:sldMkLst>
      </pc:sldChg>
      <pc:sldChg chg="add del">
        <pc:chgData name="Jason Romans" userId="b1594dadafe83612" providerId="LiveId" clId="{05168BD1-4B86-44D3-A47A-F5B5AE96C127}" dt="2024-02-25T18:34:32.984" v="43" actId="2696"/>
        <pc:sldMkLst>
          <pc:docMk/>
          <pc:sldMk cId="2348468810" sldId="701"/>
        </pc:sldMkLst>
      </pc:sldChg>
      <pc:sldChg chg="add del mod ord modShow">
        <pc:chgData name="Jason Romans" userId="b1594dadafe83612" providerId="LiveId" clId="{05168BD1-4B86-44D3-A47A-F5B5AE96C127}" dt="2024-02-28T17:43:15.354" v="708" actId="2696"/>
        <pc:sldMkLst>
          <pc:docMk/>
          <pc:sldMk cId="1082188228" sldId="702"/>
        </pc:sldMkLst>
      </pc:sldChg>
      <pc:sldChg chg="addSp delSp modSp add mod ord modAnim">
        <pc:chgData name="Jason Romans" userId="b1594dadafe83612" providerId="LiveId" clId="{05168BD1-4B86-44D3-A47A-F5B5AE96C127}" dt="2024-03-07T15:38:39.954" v="4434"/>
        <pc:sldMkLst>
          <pc:docMk/>
          <pc:sldMk cId="1871640023" sldId="703"/>
        </pc:sldMkLst>
        <pc:spChg chg="mod">
          <ac:chgData name="Jason Romans" userId="b1594dadafe83612" providerId="LiveId" clId="{05168BD1-4B86-44D3-A47A-F5B5AE96C127}" dt="2024-03-06T22:46:11.237" v="4423" actId="14100"/>
          <ac:spMkLst>
            <pc:docMk/>
            <pc:sldMk cId="1871640023" sldId="703"/>
            <ac:spMk id="6" creationId="{AEB5BE4E-7CD0-B25C-9A15-235E9689FE47}"/>
          </ac:spMkLst>
        </pc:spChg>
        <pc:spChg chg="del">
          <ac:chgData name="Jason Romans" userId="b1594dadafe83612" providerId="LiveId" clId="{05168BD1-4B86-44D3-A47A-F5B5AE96C127}" dt="2024-02-26T16:07:07.920" v="216" actId="478"/>
          <ac:spMkLst>
            <pc:docMk/>
            <pc:sldMk cId="1871640023" sldId="703"/>
            <ac:spMk id="7" creationId="{2E447249-80F0-CE79-3C09-D9B8D77A1D5A}"/>
          </ac:spMkLst>
        </pc:spChg>
        <pc:grpChg chg="mod">
          <ac:chgData name="Jason Romans" userId="b1594dadafe83612" providerId="LiveId" clId="{05168BD1-4B86-44D3-A47A-F5B5AE96C127}" dt="2024-03-07T15:38:32.036" v="4432" actId="1076"/>
          <ac:grpSpMkLst>
            <pc:docMk/>
            <pc:sldMk cId="1871640023" sldId="703"/>
            <ac:grpSpMk id="10" creationId="{8724F680-BEFD-F549-0EF4-8CFFD9AE2FD1}"/>
          </ac:grpSpMkLst>
        </pc:grpChg>
        <pc:graphicFrameChg chg="mod modGraphic">
          <ac:chgData name="Jason Romans" userId="b1594dadafe83612" providerId="LiveId" clId="{05168BD1-4B86-44D3-A47A-F5B5AE96C127}" dt="2024-02-26T16:05:26.378" v="206" actId="1076"/>
          <ac:graphicFrameMkLst>
            <pc:docMk/>
            <pc:sldMk cId="1871640023" sldId="703"/>
            <ac:graphicFrameMk id="9" creationId="{B41B8EBD-D619-01FB-988E-C9EF80E20B9A}"/>
          </ac:graphicFrameMkLst>
        </pc:graphicFrameChg>
        <pc:picChg chg="add mod">
          <ac:chgData name="Jason Romans" userId="b1594dadafe83612" providerId="LiveId" clId="{05168BD1-4B86-44D3-A47A-F5B5AE96C127}" dt="2024-02-26T16:05:54.205" v="210" actId="1076"/>
          <ac:picMkLst>
            <pc:docMk/>
            <pc:sldMk cId="1871640023" sldId="703"/>
            <ac:picMk id="2" creationId="{D58E44C2-6F6A-6BF3-CC6D-1D39ABC4FF9E}"/>
          </ac:picMkLst>
        </pc:picChg>
        <pc:picChg chg="del">
          <ac:chgData name="Jason Romans" userId="b1594dadafe83612" providerId="LiveId" clId="{05168BD1-4B86-44D3-A47A-F5B5AE96C127}" dt="2024-02-25T18:36:22.856" v="56" actId="478"/>
          <ac:picMkLst>
            <pc:docMk/>
            <pc:sldMk cId="1871640023" sldId="703"/>
            <ac:picMk id="8" creationId="{6A275B72-77B6-701A-D11A-671FA7A562A7}"/>
          </ac:picMkLst>
        </pc:picChg>
      </pc:sldChg>
      <pc:sldChg chg="add del mod ord modShow">
        <pc:chgData name="Jason Romans" userId="b1594dadafe83612" providerId="LiveId" clId="{05168BD1-4B86-44D3-A47A-F5B5AE96C127}" dt="2024-02-28T17:42:53.777" v="706" actId="2696"/>
        <pc:sldMkLst>
          <pc:docMk/>
          <pc:sldMk cId="749897876" sldId="704"/>
        </pc:sldMkLst>
      </pc:sldChg>
      <pc:sldChg chg="add del mod ord modShow">
        <pc:chgData name="Jason Romans" userId="b1594dadafe83612" providerId="LiveId" clId="{05168BD1-4B86-44D3-A47A-F5B5AE96C127}" dt="2024-02-28T17:42:53.777" v="706" actId="2696"/>
        <pc:sldMkLst>
          <pc:docMk/>
          <pc:sldMk cId="915967147" sldId="705"/>
        </pc:sldMkLst>
      </pc:sldChg>
      <pc:sldChg chg="add del mod ord modShow">
        <pc:chgData name="Jason Romans" userId="b1594dadafe83612" providerId="LiveId" clId="{05168BD1-4B86-44D3-A47A-F5B5AE96C127}" dt="2024-02-28T17:42:53.777" v="706" actId="2696"/>
        <pc:sldMkLst>
          <pc:docMk/>
          <pc:sldMk cId="3265279702" sldId="706"/>
        </pc:sldMkLst>
      </pc:sldChg>
      <pc:sldChg chg="add del mod ord modShow">
        <pc:chgData name="Jason Romans" userId="b1594dadafe83612" providerId="LiveId" clId="{05168BD1-4B86-44D3-A47A-F5B5AE96C127}" dt="2024-02-28T17:42:53.777" v="706" actId="2696"/>
        <pc:sldMkLst>
          <pc:docMk/>
          <pc:sldMk cId="925174875" sldId="707"/>
        </pc:sldMkLst>
      </pc:sldChg>
      <pc:sldChg chg="add del mod ord modShow">
        <pc:chgData name="Jason Romans" userId="b1594dadafe83612" providerId="LiveId" clId="{05168BD1-4B86-44D3-A47A-F5B5AE96C127}" dt="2024-02-28T17:42:53.777" v="706" actId="2696"/>
        <pc:sldMkLst>
          <pc:docMk/>
          <pc:sldMk cId="2136213963" sldId="708"/>
        </pc:sldMkLst>
      </pc:sldChg>
      <pc:sldChg chg="add del ord">
        <pc:chgData name="Jason Romans" userId="b1594dadafe83612" providerId="LiveId" clId="{05168BD1-4B86-44D3-A47A-F5B5AE96C127}" dt="2024-02-28T22:53:00.550" v="833" actId="47"/>
        <pc:sldMkLst>
          <pc:docMk/>
          <pc:sldMk cId="3751943558" sldId="709"/>
        </pc:sldMkLst>
      </pc:sldChg>
      <pc:sldChg chg="add del ord">
        <pc:chgData name="Jason Romans" userId="b1594dadafe83612" providerId="LiveId" clId="{05168BD1-4B86-44D3-A47A-F5B5AE96C127}" dt="2024-02-26T22:43:17.253" v="404" actId="47"/>
        <pc:sldMkLst>
          <pc:docMk/>
          <pc:sldMk cId="263213038" sldId="710"/>
        </pc:sldMkLst>
      </pc:sldChg>
      <pc:sldChg chg="add del ord">
        <pc:chgData name="Jason Romans" userId="b1594dadafe83612" providerId="LiveId" clId="{05168BD1-4B86-44D3-A47A-F5B5AE96C127}" dt="2024-02-26T22:43:10.107" v="402" actId="47"/>
        <pc:sldMkLst>
          <pc:docMk/>
          <pc:sldMk cId="2629439973" sldId="711"/>
        </pc:sldMkLst>
      </pc:sldChg>
      <pc:sldChg chg="add del ord">
        <pc:chgData name="Jason Romans" userId="b1594dadafe83612" providerId="LiveId" clId="{05168BD1-4B86-44D3-A47A-F5B5AE96C127}" dt="2024-02-26T22:43:29.304" v="408" actId="47"/>
        <pc:sldMkLst>
          <pc:docMk/>
          <pc:sldMk cId="2913859689" sldId="712"/>
        </pc:sldMkLst>
      </pc:sldChg>
      <pc:sldChg chg="addSp delSp modSp add del mod ord setBg modClrScheme modShow chgLayout">
        <pc:chgData name="Jason Romans" userId="b1594dadafe83612" providerId="LiveId" clId="{05168BD1-4B86-44D3-A47A-F5B5AE96C127}" dt="2024-02-28T22:48:31.655" v="786"/>
        <pc:sldMkLst>
          <pc:docMk/>
          <pc:sldMk cId="4265071128" sldId="713"/>
        </pc:sldMkLst>
        <pc:spChg chg="add del mod ord">
          <ac:chgData name="Jason Romans" userId="b1594dadafe83612" providerId="LiveId" clId="{05168BD1-4B86-44D3-A47A-F5B5AE96C127}" dt="2024-02-25T19:52:57.019" v="113" actId="700"/>
          <ac:spMkLst>
            <pc:docMk/>
            <pc:sldMk cId="4265071128" sldId="713"/>
            <ac:spMk id="2" creationId="{7BC22034-6433-A5F0-9238-485B86669A8F}"/>
          </ac:spMkLst>
        </pc:spChg>
        <pc:spChg chg="add mod">
          <ac:chgData name="Jason Romans" userId="b1594dadafe83612" providerId="LiveId" clId="{05168BD1-4B86-44D3-A47A-F5B5AE96C127}" dt="2024-02-26T22:06:38.352" v="280"/>
          <ac:spMkLst>
            <pc:docMk/>
            <pc:sldMk cId="4265071128" sldId="713"/>
            <ac:spMk id="2" creationId="{DE86D750-26DA-2BD0-0E7D-2C4B69F94A6E}"/>
          </ac:spMkLst>
        </pc:spChg>
        <pc:spChg chg="add del mod ord">
          <ac:chgData name="Jason Romans" userId="b1594dadafe83612" providerId="LiveId" clId="{05168BD1-4B86-44D3-A47A-F5B5AE96C127}" dt="2024-02-25T19:52:57.019" v="113" actId="700"/>
          <ac:spMkLst>
            <pc:docMk/>
            <pc:sldMk cId="4265071128" sldId="713"/>
            <ac:spMk id="4" creationId="{31DC2075-CAB7-B8E9-0EFA-6EDA2913FAF8}"/>
          </ac:spMkLst>
        </pc:spChg>
        <pc:spChg chg="mod topLvl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5" creationId="{CB9F3288-D49F-2CCE-ED95-CC095365C2BA}"/>
          </ac:spMkLst>
        </pc:spChg>
        <pc:spChg chg="mod topLvl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6" creationId="{13155CA5-4B46-D2FC-C684-922A5E95C03C}"/>
          </ac:spMkLst>
        </pc:spChg>
        <pc:spChg chg="add mod">
          <ac:chgData name="Jason Romans" userId="b1594dadafe83612" providerId="LiveId" clId="{05168BD1-4B86-44D3-A47A-F5B5AE96C127}" dt="2024-02-26T22:07:13.649" v="286"/>
          <ac:spMkLst>
            <pc:docMk/>
            <pc:sldMk cId="4265071128" sldId="713"/>
            <ac:spMk id="7" creationId="{B4442EBA-8873-5157-CCEE-5B6C68D18830}"/>
          </ac:spMkLst>
        </pc:spChg>
        <pc:spChg chg="mod topLvl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8" creationId="{315BEEA6-B4A6-718A-28F1-36EE21071D7D}"/>
          </ac:spMkLst>
        </pc:spChg>
        <pc:spChg chg="mod topLvl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9" creationId="{B033562F-715E-6A4D-192B-ABFF13CC2384}"/>
          </ac:spMkLst>
        </pc:spChg>
        <pc:spChg chg="mod topLvl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10" creationId="{C7766642-49EB-7F2C-AA11-D0238D367F04}"/>
          </ac:spMkLst>
        </pc:spChg>
        <pc:spChg chg="mod">
          <ac:chgData name="Jason Romans" userId="b1594dadafe83612" providerId="LiveId" clId="{05168BD1-4B86-44D3-A47A-F5B5AE96C127}" dt="2024-02-26T22:26:52.218" v="361" actId="113"/>
          <ac:spMkLst>
            <pc:docMk/>
            <pc:sldMk cId="4265071128" sldId="713"/>
            <ac:spMk id="12" creationId="{AA86760B-6BE1-BFEA-3361-7D4B0B4FC4BC}"/>
          </ac:spMkLst>
        </pc:spChg>
        <pc:spChg chg="add mod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14" creationId="{90D4746A-1168-6880-1D95-4BC690054E9A}"/>
          </ac:spMkLst>
        </pc:spChg>
        <pc:spChg chg="mod topLvl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15" creationId="{5A50CF71-5449-1379-6394-64156762D842}"/>
          </ac:spMkLst>
        </pc:spChg>
        <pc:spChg chg="mod topLvl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16" creationId="{A0338DEA-05B1-1634-5A36-EFBEC4F0BF45}"/>
          </ac:spMkLst>
        </pc:spChg>
        <pc:spChg chg="mod topLvl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20" creationId="{0DFB6CDB-84E7-3D56-31D7-87296B65E4F6}"/>
          </ac:spMkLst>
        </pc:spChg>
        <pc:spChg chg="del mod">
          <ac:chgData name="Jason Romans" userId="b1594dadafe83612" providerId="LiveId" clId="{05168BD1-4B86-44D3-A47A-F5B5AE96C127}" dt="2024-02-26T22:17:27.905" v="295" actId="478"/>
          <ac:spMkLst>
            <pc:docMk/>
            <pc:sldMk cId="4265071128" sldId="713"/>
            <ac:spMk id="22" creationId="{019053E2-AEEA-C9AF-BD0E-D7C1D2AD2B98}"/>
          </ac:spMkLst>
        </pc:spChg>
        <pc:spChg chg="mod topLvl">
          <ac:chgData name="Jason Romans" userId="b1594dadafe83612" providerId="LiveId" clId="{05168BD1-4B86-44D3-A47A-F5B5AE96C127}" dt="2024-02-26T22:24:25.505" v="338" actId="164"/>
          <ac:spMkLst>
            <pc:docMk/>
            <pc:sldMk cId="4265071128" sldId="713"/>
            <ac:spMk id="23" creationId="{05C1CD9C-CF0F-FC82-71EC-3455577646FB}"/>
          </ac:spMkLst>
        </pc:spChg>
        <pc:spChg chg="add del">
          <ac:chgData name="Jason Romans" userId="b1594dadafe83612" providerId="LiveId" clId="{05168BD1-4B86-44D3-A47A-F5B5AE96C127}" dt="2024-02-25T19:53:23.937" v="119" actId="26606"/>
          <ac:spMkLst>
            <pc:docMk/>
            <pc:sldMk cId="4265071128" sldId="713"/>
            <ac:spMk id="25" creationId="{2D2B266D-3625-4584-A5C3-7D3F672CFF30}"/>
          </ac:spMkLst>
        </pc:spChg>
        <pc:spChg chg="add del">
          <ac:chgData name="Jason Romans" userId="b1594dadafe83612" providerId="LiveId" clId="{05168BD1-4B86-44D3-A47A-F5B5AE96C127}" dt="2024-02-25T19:53:23.937" v="119" actId="26606"/>
          <ac:spMkLst>
            <pc:docMk/>
            <pc:sldMk cId="4265071128" sldId="713"/>
            <ac:spMk id="26" creationId="{A5D2A5D1-BA0D-47D3-B051-DA7743C46E28}"/>
          </ac:spMkLst>
        </pc:spChg>
        <pc:spChg chg="add del">
          <ac:chgData name="Jason Romans" userId="b1594dadafe83612" providerId="LiveId" clId="{05168BD1-4B86-44D3-A47A-F5B5AE96C127}" dt="2024-02-25T19:53:15.850" v="115" actId="26606"/>
          <ac:spMkLst>
            <pc:docMk/>
            <pc:sldMk cId="4265071128" sldId="713"/>
            <ac:spMk id="28" creationId="{2D2B266D-3625-4584-A5C3-7D3F672CFF30}"/>
          </ac:spMkLst>
        </pc:spChg>
        <pc:spChg chg="add del">
          <ac:chgData name="Jason Romans" userId="b1594dadafe83612" providerId="LiveId" clId="{05168BD1-4B86-44D3-A47A-F5B5AE96C127}" dt="2024-02-25T19:53:15.850" v="115" actId="26606"/>
          <ac:spMkLst>
            <pc:docMk/>
            <pc:sldMk cId="4265071128" sldId="713"/>
            <ac:spMk id="30" creationId="{A5D2A5D1-BA0D-47D3-B051-DA7743C46E28}"/>
          </ac:spMkLst>
        </pc:spChg>
        <pc:spChg chg="add del">
          <ac:chgData name="Jason Romans" userId="b1594dadafe83612" providerId="LiveId" clId="{05168BD1-4B86-44D3-A47A-F5B5AE96C127}" dt="2024-02-25T19:53:17.744" v="117" actId="26606"/>
          <ac:spMkLst>
            <pc:docMk/>
            <pc:sldMk cId="4265071128" sldId="713"/>
            <ac:spMk id="33" creationId="{86FF76B9-219D-4469-AF87-0236D29032F1}"/>
          </ac:spMkLst>
        </pc:spChg>
        <pc:spChg chg="add del">
          <ac:chgData name="Jason Romans" userId="b1594dadafe83612" providerId="LiveId" clId="{05168BD1-4B86-44D3-A47A-F5B5AE96C127}" dt="2024-02-25T19:53:17.744" v="117" actId="26606"/>
          <ac:spMkLst>
            <pc:docMk/>
            <pc:sldMk cId="4265071128" sldId="713"/>
            <ac:spMk id="34" creationId="{2E80C965-DB6D-4F81-9E9E-B027384D0BD6}"/>
          </ac:spMkLst>
        </pc:spChg>
        <pc:spChg chg="add del">
          <ac:chgData name="Jason Romans" userId="b1594dadafe83612" providerId="LiveId" clId="{05168BD1-4B86-44D3-A47A-F5B5AE96C127}" dt="2024-02-25T19:53:17.744" v="117" actId="26606"/>
          <ac:spMkLst>
            <pc:docMk/>
            <pc:sldMk cId="4265071128" sldId="713"/>
            <ac:spMk id="36" creationId="{633C5E46-DAC5-4661-9C87-22B08E2A512F}"/>
          </ac:spMkLst>
        </pc:spChg>
        <pc:grpChg chg="add del mod">
          <ac:chgData name="Jason Romans" userId="b1594dadafe83612" providerId="LiveId" clId="{05168BD1-4B86-44D3-A47A-F5B5AE96C127}" dt="2024-02-26T22:18:49.919" v="303" actId="165"/>
          <ac:grpSpMkLst>
            <pc:docMk/>
            <pc:sldMk cId="4265071128" sldId="713"/>
            <ac:grpSpMk id="13" creationId="{49323689-443E-FF85-7FA9-2DA7FF550180}"/>
          </ac:grpSpMkLst>
        </pc:grpChg>
        <pc:grpChg chg="add mod">
          <ac:chgData name="Jason Romans" userId="b1594dadafe83612" providerId="LiveId" clId="{05168BD1-4B86-44D3-A47A-F5B5AE96C127}" dt="2024-02-26T22:24:25.505" v="338" actId="164"/>
          <ac:grpSpMkLst>
            <pc:docMk/>
            <pc:sldMk cId="4265071128" sldId="713"/>
            <ac:grpSpMk id="24" creationId="{F0153E72-CCFC-B6B0-4588-E0B33D6B3EBB}"/>
          </ac:grpSpMkLst>
        </pc:grpChg>
        <pc:grpChg chg="add del">
          <ac:chgData name="Jason Romans" userId="b1594dadafe83612" providerId="LiveId" clId="{05168BD1-4B86-44D3-A47A-F5B5AE96C127}" dt="2024-02-25T19:53:17.744" v="117" actId="26606"/>
          <ac:grpSpMkLst>
            <pc:docMk/>
            <pc:sldMk cId="4265071128" sldId="713"/>
            <ac:grpSpMk id="35" creationId="{DB88BD78-87E1-424D-B479-C37D8E41B12E}"/>
          </ac:grpSpMkLst>
        </pc:grpChg>
        <pc:cxnChg chg="mod topLvl">
          <ac:chgData name="Jason Romans" userId="b1594dadafe83612" providerId="LiveId" clId="{05168BD1-4B86-44D3-A47A-F5B5AE96C127}" dt="2024-02-26T22:24:25.505" v="338" actId="164"/>
          <ac:cxnSpMkLst>
            <pc:docMk/>
            <pc:sldMk cId="4265071128" sldId="713"/>
            <ac:cxnSpMk id="3" creationId="{29E1EEC0-BDFA-FD45-5852-376BFC261EE7}"/>
          </ac:cxnSpMkLst>
        </pc:cxnChg>
        <pc:cxnChg chg="add mod">
          <ac:chgData name="Jason Romans" userId="b1594dadafe83612" providerId="LiveId" clId="{05168BD1-4B86-44D3-A47A-F5B5AE96C127}" dt="2024-02-26T22:06:43.203" v="282" actId="1076"/>
          <ac:cxnSpMkLst>
            <pc:docMk/>
            <pc:sldMk cId="4265071128" sldId="713"/>
            <ac:cxnSpMk id="4" creationId="{9C34274E-801D-AEE2-FA66-5A1AF37A3C09}"/>
          </ac:cxnSpMkLst>
        </pc:cxnChg>
        <pc:cxnChg chg="add mod">
          <ac:chgData name="Jason Romans" userId="b1594dadafe83612" providerId="LiveId" clId="{05168BD1-4B86-44D3-A47A-F5B5AE96C127}" dt="2024-02-26T22:21:06.637" v="317" actId="14100"/>
          <ac:cxnSpMkLst>
            <pc:docMk/>
            <pc:sldMk cId="4265071128" sldId="713"/>
            <ac:cxnSpMk id="11" creationId="{EDEAE89B-11BD-E56A-3184-EDF2E4FC551D}"/>
          </ac:cxnSpMkLst>
        </pc:cxnChg>
      </pc:sldChg>
      <pc:sldChg chg="add del ord">
        <pc:chgData name="Jason Romans" userId="b1594dadafe83612" providerId="LiveId" clId="{05168BD1-4B86-44D3-A47A-F5B5AE96C127}" dt="2024-02-25T21:10:14.948" v="167" actId="47"/>
        <pc:sldMkLst>
          <pc:docMk/>
          <pc:sldMk cId="3178192005" sldId="714"/>
        </pc:sldMkLst>
      </pc:sldChg>
      <pc:sldChg chg="addSp modSp add del mod ord modShow">
        <pc:chgData name="Jason Romans" userId="b1594dadafe83612" providerId="LiveId" clId="{05168BD1-4B86-44D3-A47A-F5B5AE96C127}" dt="2024-02-26T22:43:14.828" v="403" actId="47"/>
        <pc:sldMkLst>
          <pc:docMk/>
          <pc:sldMk cId="1543036732" sldId="715"/>
        </pc:sldMkLst>
        <pc:picChg chg="add mod">
          <ac:chgData name="Jason Romans" userId="b1594dadafe83612" providerId="LiveId" clId="{05168BD1-4B86-44D3-A47A-F5B5AE96C127}" dt="2024-02-25T19:53:48.896" v="122" actId="1076"/>
          <ac:picMkLst>
            <pc:docMk/>
            <pc:sldMk cId="1543036732" sldId="715"/>
            <ac:picMk id="11" creationId="{8E90EFC5-56B0-D853-6EFE-6D10A74AA801}"/>
          </ac:picMkLst>
        </pc:picChg>
      </pc:sldChg>
      <pc:sldChg chg="add del mod ord modShow">
        <pc:chgData name="Jason Romans" userId="b1594dadafe83612" providerId="LiveId" clId="{05168BD1-4B86-44D3-A47A-F5B5AE96C127}" dt="2024-02-28T17:42:53.777" v="706" actId="2696"/>
        <pc:sldMkLst>
          <pc:docMk/>
          <pc:sldMk cId="1753146007" sldId="716"/>
        </pc:sldMkLst>
      </pc:sldChg>
      <pc:sldChg chg="add del ord">
        <pc:chgData name="Jason Romans" userId="b1594dadafe83612" providerId="LiveId" clId="{05168BD1-4B86-44D3-A47A-F5B5AE96C127}" dt="2024-02-27T13:33:46.707" v="590" actId="2696"/>
        <pc:sldMkLst>
          <pc:docMk/>
          <pc:sldMk cId="4040973018" sldId="717"/>
        </pc:sldMkLst>
      </pc:sldChg>
      <pc:sldChg chg="add del ord">
        <pc:chgData name="Jason Romans" userId="b1594dadafe83612" providerId="LiveId" clId="{05168BD1-4B86-44D3-A47A-F5B5AE96C127}" dt="2024-02-28T17:43:15.354" v="708" actId="2696"/>
        <pc:sldMkLst>
          <pc:docMk/>
          <pc:sldMk cId="327531099" sldId="71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045479273" sldId="719"/>
        </pc:sldMkLst>
      </pc:sldChg>
      <pc:sldChg chg="modSp new del mod ord modShow">
        <pc:chgData name="Jason Romans" userId="b1594dadafe83612" providerId="LiveId" clId="{05168BD1-4B86-44D3-A47A-F5B5AE96C127}" dt="2024-03-06T04:56:52.022" v="4016" actId="2696"/>
        <pc:sldMkLst>
          <pc:docMk/>
          <pc:sldMk cId="1690912754" sldId="719"/>
        </pc:sldMkLst>
        <pc:spChg chg="mod">
          <ac:chgData name="Jason Romans" userId="b1594dadafe83612" providerId="LiveId" clId="{05168BD1-4B86-44D3-A47A-F5B5AE96C127}" dt="2024-02-25T19:54:54.970" v="144" actId="20577"/>
          <ac:spMkLst>
            <pc:docMk/>
            <pc:sldMk cId="1690912754" sldId="719"/>
            <ac:spMk id="2" creationId="{24C5E259-4522-E513-9D39-F08CD1ADC829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812011934" sldId="720"/>
        </pc:sldMkLst>
      </pc:sldChg>
      <pc:sldChg chg="modSp add del mod ord">
        <pc:chgData name="Jason Romans" userId="b1594dadafe83612" providerId="LiveId" clId="{05168BD1-4B86-44D3-A47A-F5B5AE96C127}" dt="2024-02-28T22:52:58.845" v="832" actId="47"/>
        <pc:sldMkLst>
          <pc:docMk/>
          <pc:sldMk cId="2047526237" sldId="720"/>
        </pc:sldMkLst>
        <pc:spChg chg="mod">
          <ac:chgData name="Jason Romans" userId="b1594dadafe83612" providerId="LiveId" clId="{05168BD1-4B86-44D3-A47A-F5B5AE96C127}" dt="2024-02-25T21:11:03.738" v="171" actId="207"/>
          <ac:spMkLst>
            <pc:docMk/>
            <pc:sldMk cId="2047526237" sldId="720"/>
            <ac:spMk id="12" creationId="{9CCB584D-3528-E7A0-D738-FFC249CF585C}"/>
          </ac:spMkLst>
        </pc:spChg>
        <pc:spChg chg="mod">
          <ac:chgData name="Jason Romans" userId="b1594dadafe83612" providerId="LiveId" clId="{05168BD1-4B86-44D3-A47A-F5B5AE96C127}" dt="2024-02-25T21:10:54.758" v="170" actId="207"/>
          <ac:spMkLst>
            <pc:docMk/>
            <pc:sldMk cId="2047526237" sldId="720"/>
            <ac:spMk id="16" creationId="{3FCCE3E5-33E9-75A9-CB8E-23D18B280342}"/>
          </ac:spMkLst>
        </pc:spChg>
      </pc:sldChg>
      <pc:sldChg chg="add del ord">
        <pc:chgData name="Jason Romans" userId="b1594dadafe83612" providerId="LiveId" clId="{05168BD1-4B86-44D3-A47A-F5B5AE96C127}" dt="2024-02-26T22:43:18.905" v="405" actId="47"/>
        <pc:sldMkLst>
          <pc:docMk/>
          <pc:sldMk cId="2191262192" sldId="721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276751700" sldId="721"/>
        </pc:sldMkLst>
      </pc:sldChg>
      <pc:sldChg chg="add del ord">
        <pc:chgData name="Jason Romans" userId="b1594dadafe83612" providerId="LiveId" clId="{05168BD1-4B86-44D3-A47A-F5B5AE96C127}" dt="2024-02-29T21:04:08.013" v="898" actId="47"/>
        <pc:sldMkLst>
          <pc:docMk/>
          <pc:sldMk cId="3368348064" sldId="722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485918799" sldId="722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481122863" sldId="723"/>
        </pc:sldMkLst>
      </pc:sldChg>
      <pc:sldChg chg="add del ord">
        <pc:chgData name="Jason Romans" userId="b1594dadafe83612" providerId="LiveId" clId="{05168BD1-4B86-44D3-A47A-F5B5AE96C127}" dt="2024-02-26T22:43:30.645" v="409" actId="47"/>
        <pc:sldMkLst>
          <pc:docMk/>
          <pc:sldMk cId="3595633268" sldId="723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79413424" sldId="724"/>
        </pc:sldMkLst>
      </pc:sldChg>
      <pc:sldChg chg="modSp new del mod modClrScheme chgLayout">
        <pc:chgData name="Jason Romans" userId="b1594dadafe83612" providerId="LiveId" clId="{05168BD1-4B86-44D3-A47A-F5B5AE96C127}" dt="2024-03-05T15:03:09.534" v="2506" actId="2696"/>
        <pc:sldMkLst>
          <pc:docMk/>
          <pc:sldMk cId="1106862764" sldId="724"/>
        </pc:sldMkLst>
        <pc:spChg chg="mod ord">
          <ac:chgData name="Jason Romans" userId="b1594dadafe83612" providerId="LiveId" clId="{05168BD1-4B86-44D3-A47A-F5B5AE96C127}" dt="2024-03-05T15:03:06.024" v="2505" actId="700"/>
          <ac:spMkLst>
            <pc:docMk/>
            <pc:sldMk cId="1106862764" sldId="724"/>
            <ac:spMk id="2" creationId="{CE5E0BF9-44A8-4FD2-DB84-29F993572875}"/>
          </ac:spMkLst>
        </pc:spChg>
        <pc:spChg chg="mod ord">
          <ac:chgData name="Jason Romans" userId="b1594dadafe83612" providerId="LiveId" clId="{05168BD1-4B86-44D3-A47A-F5B5AE96C127}" dt="2024-03-05T15:03:06.024" v="2505" actId="700"/>
          <ac:spMkLst>
            <pc:docMk/>
            <pc:sldMk cId="1106862764" sldId="724"/>
            <ac:spMk id="3" creationId="{F62C4BCC-DEF0-DB99-4F76-75F919D92303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700279752" sldId="725"/>
        </pc:sldMkLst>
      </pc:sldChg>
      <pc:sldChg chg="add mod ord modShow">
        <pc:chgData name="Jason Romans" userId="b1594dadafe83612" providerId="LiveId" clId="{05168BD1-4B86-44D3-A47A-F5B5AE96C127}" dt="2024-02-26T22:24:56.117" v="341"/>
        <pc:sldMkLst>
          <pc:docMk/>
          <pc:sldMk cId="2302815411" sldId="725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436277022" sldId="726"/>
        </pc:sldMkLst>
      </pc:sldChg>
      <pc:sldChg chg="modSp add del mod ord">
        <pc:chgData name="Jason Romans" userId="b1594dadafe83612" providerId="LiveId" clId="{05168BD1-4B86-44D3-A47A-F5B5AE96C127}" dt="2024-02-28T22:53:02.179" v="834" actId="47"/>
        <pc:sldMkLst>
          <pc:docMk/>
          <pc:sldMk cId="2712830805" sldId="726"/>
        </pc:sldMkLst>
        <pc:spChg chg="mod">
          <ac:chgData name="Jason Romans" userId="b1594dadafe83612" providerId="LiveId" clId="{05168BD1-4B86-44D3-A47A-F5B5AE96C127}" dt="2024-02-26T22:26:47.385" v="360" actId="207"/>
          <ac:spMkLst>
            <pc:docMk/>
            <pc:sldMk cId="2712830805" sldId="726"/>
            <ac:spMk id="12" creationId="{2547E20D-E59F-B8F6-56AF-AC9A562E0949}"/>
          </ac:spMkLst>
        </pc:spChg>
        <pc:spChg chg="mod">
          <ac:chgData name="Jason Romans" userId="b1594dadafe83612" providerId="LiveId" clId="{05168BD1-4B86-44D3-A47A-F5B5AE96C127}" dt="2024-02-26T22:26:25.344" v="355" actId="207"/>
          <ac:spMkLst>
            <pc:docMk/>
            <pc:sldMk cId="2712830805" sldId="726"/>
            <ac:spMk id="14" creationId="{58165556-FCCF-396F-9930-2E5FB3C0EB21}"/>
          </ac:spMkLst>
        </pc:spChg>
        <pc:spChg chg="mod">
          <ac:chgData name="Jason Romans" userId="b1594dadafe83612" providerId="LiveId" clId="{05168BD1-4B86-44D3-A47A-F5B5AE96C127}" dt="2024-02-26T22:26:22.149" v="354" actId="207"/>
          <ac:spMkLst>
            <pc:docMk/>
            <pc:sldMk cId="2712830805" sldId="726"/>
            <ac:spMk id="16" creationId="{A24A7175-ABAB-3D6B-E86E-93409A0EE1EB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853329011" sldId="727"/>
        </pc:sldMkLst>
      </pc:sldChg>
      <pc:sldChg chg="modSp add del mod ord">
        <pc:chgData name="Jason Romans" userId="b1594dadafe83612" providerId="LiveId" clId="{05168BD1-4B86-44D3-A47A-F5B5AE96C127}" dt="2024-02-29T21:03:53.666" v="895" actId="47"/>
        <pc:sldMkLst>
          <pc:docMk/>
          <pc:sldMk cId="4070563889" sldId="727"/>
        </pc:sldMkLst>
        <pc:spChg chg="mod">
          <ac:chgData name="Jason Romans" userId="b1594dadafe83612" providerId="LiveId" clId="{05168BD1-4B86-44D3-A47A-F5B5AE96C127}" dt="2024-02-26T22:42:09.962" v="387" actId="113"/>
          <ac:spMkLst>
            <pc:docMk/>
            <pc:sldMk cId="4070563889" sldId="727"/>
            <ac:spMk id="12" creationId="{2D04C218-99AF-D5E7-D537-C445C8B47ED5}"/>
          </ac:spMkLst>
        </pc:spChg>
        <pc:spChg chg="mod">
          <ac:chgData name="Jason Romans" userId="b1594dadafe83612" providerId="LiveId" clId="{05168BD1-4B86-44D3-A47A-F5B5AE96C127}" dt="2024-02-26T22:41:41.514" v="382" actId="207"/>
          <ac:spMkLst>
            <pc:docMk/>
            <pc:sldMk cId="4070563889" sldId="727"/>
            <ac:spMk id="14" creationId="{236BC516-49AE-1E42-B1F9-9E8FE3828D5D}"/>
          </ac:spMkLst>
        </pc:spChg>
        <pc:spChg chg="mod">
          <ac:chgData name="Jason Romans" userId="b1594dadafe83612" providerId="LiveId" clId="{05168BD1-4B86-44D3-A47A-F5B5AE96C127}" dt="2024-02-26T22:42:13.391" v="388" actId="207"/>
          <ac:spMkLst>
            <pc:docMk/>
            <pc:sldMk cId="4070563889" sldId="727"/>
            <ac:spMk id="23" creationId="{C380777E-27C0-6D83-DD10-7F7A1A9FB0CC}"/>
          </ac:spMkLst>
        </pc:spChg>
      </pc:sldChg>
      <pc:sldChg chg="modSp add del mod">
        <pc:chgData name="Jason Romans" userId="b1594dadafe83612" providerId="LiveId" clId="{05168BD1-4B86-44D3-A47A-F5B5AE96C127}" dt="2024-02-26T22:41:58.912" v="383" actId="2696"/>
        <pc:sldMkLst>
          <pc:docMk/>
          <pc:sldMk cId="803737604" sldId="728"/>
        </pc:sldMkLst>
        <pc:spChg chg="mod">
          <ac:chgData name="Jason Romans" userId="b1594dadafe83612" providerId="LiveId" clId="{05168BD1-4B86-44D3-A47A-F5B5AE96C127}" dt="2024-02-26T22:40:23.835" v="370" actId="113"/>
          <ac:spMkLst>
            <pc:docMk/>
            <pc:sldMk cId="803737604" sldId="728"/>
            <ac:spMk id="12" creationId="{3BD2488E-4B17-7270-C916-7CCE150BD191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163781336" sldId="72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38992345" sldId="729"/>
        </pc:sldMkLst>
      </pc:sldChg>
      <pc:sldChg chg="modSp add del mod">
        <pc:chgData name="Jason Romans" userId="b1594dadafe83612" providerId="LiveId" clId="{05168BD1-4B86-44D3-A47A-F5B5AE96C127}" dt="2024-02-26T22:41:58.912" v="383" actId="2696"/>
        <pc:sldMkLst>
          <pc:docMk/>
          <pc:sldMk cId="530167076" sldId="729"/>
        </pc:sldMkLst>
        <pc:spChg chg="mod">
          <ac:chgData name="Jason Romans" userId="b1594dadafe83612" providerId="LiveId" clId="{05168BD1-4B86-44D3-A47A-F5B5AE96C127}" dt="2024-02-26T22:40:30.133" v="372" actId="207"/>
          <ac:spMkLst>
            <pc:docMk/>
            <pc:sldMk cId="530167076" sldId="729"/>
            <ac:spMk id="12" creationId="{A7D0CCE5-A723-0E84-22EE-5F6C025E8874}"/>
          </ac:spMkLst>
        </pc:spChg>
      </pc:sldChg>
      <pc:sldChg chg="modSp add mod ord modShow">
        <pc:chgData name="Jason Romans" userId="b1594dadafe83612" providerId="LiveId" clId="{05168BD1-4B86-44D3-A47A-F5B5AE96C127}" dt="2024-02-28T22:49:39.283" v="790"/>
        <pc:sldMkLst>
          <pc:docMk/>
          <pc:sldMk cId="1563465219" sldId="730"/>
        </pc:sldMkLst>
        <pc:spChg chg="mod">
          <ac:chgData name="Jason Romans" userId="b1594dadafe83612" providerId="LiveId" clId="{05168BD1-4B86-44D3-A47A-F5B5AE96C127}" dt="2024-02-26T22:41:02.921" v="377" actId="113"/>
          <ac:spMkLst>
            <pc:docMk/>
            <pc:sldMk cId="1563465219" sldId="730"/>
            <ac:spMk id="7" creationId="{1F3643C5-4C23-A760-D5E0-88491FBA3DBE}"/>
          </ac:spMkLst>
        </pc:spChg>
        <pc:spChg chg="mod">
          <ac:chgData name="Jason Romans" userId="b1594dadafe83612" providerId="LiveId" clId="{05168BD1-4B86-44D3-A47A-F5B5AE96C127}" dt="2024-02-26T22:44:46.152" v="412" actId="113"/>
          <ac:spMkLst>
            <pc:docMk/>
            <pc:sldMk cId="1563465219" sldId="730"/>
            <ac:spMk id="12" creationId="{EC9A50E2-E245-3531-10E1-A36FF6FDAAA8}"/>
          </ac:spMkLst>
        </pc:spChg>
        <pc:spChg chg="mod">
          <ac:chgData name="Jason Romans" userId="b1594dadafe83612" providerId="LiveId" clId="{05168BD1-4B86-44D3-A47A-F5B5AE96C127}" dt="2024-02-28T17:44:23.914" v="709" actId="207"/>
          <ac:spMkLst>
            <pc:docMk/>
            <pc:sldMk cId="1563465219" sldId="730"/>
            <ac:spMk id="14" creationId="{EEE5C9D2-5E30-2DF4-C119-6E2404829100}"/>
          </ac:spMkLst>
        </pc:spChg>
        <pc:spChg chg="mod">
          <ac:chgData name="Jason Romans" userId="b1594dadafe83612" providerId="LiveId" clId="{05168BD1-4B86-44D3-A47A-F5B5AE96C127}" dt="2024-02-28T17:44:23.914" v="709" actId="207"/>
          <ac:spMkLst>
            <pc:docMk/>
            <pc:sldMk cId="1563465219" sldId="730"/>
            <ac:spMk id="15" creationId="{8B5F9249-4331-DD9E-2921-3F76DF54E592}"/>
          </ac:spMkLst>
        </pc:spChg>
        <pc:spChg chg="mod">
          <ac:chgData name="Jason Romans" userId="b1594dadafe83612" providerId="LiveId" clId="{05168BD1-4B86-44D3-A47A-F5B5AE96C127}" dt="2024-02-28T17:44:23.914" v="709" actId="207"/>
          <ac:spMkLst>
            <pc:docMk/>
            <pc:sldMk cId="1563465219" sldId="730"/>
            <ac:spMk id="20" creationId="{04DC5095-5962-0324-8E6A-3C329EDD9D96}"/>
          </ac:spMkLst>
        </pc:spChg>
        <pc:spChg chg="mod">
          <ac:chgData name="Jason Romans" userId="b1594dadafe83612" providerId="LiveId" clId="{05168BD1-4B86-44D3-A47A-F5B5AE96C127}" dt="2024-02-28T17:44:23.914" v="709" actId="207"/>
          <ac:spMkLst>
            <pc:docMk/>
            <pc:sldMk cId="1563465219" sldId="730"/>
            <ac:spMk id="23" creationId="{E368FEB5-8CD8-BCDF-9A0F-6960C5B5B295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629406934" sldId="730"/>
        </pc:sldMkLst>
      </pc:sldChg>
      <pc:sldChg chg="modSp add del mod ord">
        <pc:chgData name="Jason Romans" userId="b1594dadafe83612" providerId="LiveId" clId="{05168BD1-4B86-44D3-A47A-F5B5AE96C127}" dt="2024-02-29T21:04:06.744" v="897" actId="47"/>
        <pc:sldMkLst>
          <pc:docMk/>
          <pc:sldMk cId="1071711350" sldId="731"/>
        </pc:sldMkLst>
        <pc:spChg chg="mod">
          <ac:chgData name="Jason Romans" userId="b1594dadafe83612" providerId="LiveId" clId="{05168BD1-4B86-44D3-A47A-F5B5AE96C127}" dt="2024-02-26T22:42:27.809" v="391" actId="207"/>
          <ac:spMkLst>
            <pc:docMk/>
            <pc:sldMk cId="1071711350" sldId="731"/>
            <ac:spMk id="12" creationId="{0DC3423F-BD6D-DA45-32D9-D9D0482CFA9D}"/>
          </ac:spMkLst>
        </pc:spChg>
        <pc:spChg chg="mod">
          <ac:chgData name="Jason Romans" userId="b1594dadafe83612" providerId="LiveId" clId="{05168BD1-4B86-44D3-A47A-F5B5AE96C127}" dt="2024-02-26T22:42:20.754" v="389" actId="207"/>
          <ac:spMkLst>
            <pc:docMk/>
            <pc:sldMk cId="1071711350" sldId="731"/>
            <ac:spMk id="15" creationId="{58764042-FF7C-F2A2-3B3B-447CAF3693D7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051683683" sldId="731"/>
        </pc:sldMkLst>
      </pc:sldChg>
      <pc:sldChg chg="modSp add del mod ord">
        <pc:chgData name="Jason Romans" userId="b1594dadafe83612" providerId="LiveId" clId="{05168BD1-4B86-44D3-A47A-F5B5AE96C127}" dt="2024-02-29T21:04:22.984" v="900" actId="47"/>
        <pc:sldMkLst>
          <pc:docMk/>
          <pc:sldMk cId="1895682392" sldId="732"/>
        </pc:sldMkLst>
        <pc:spChg chg="mod">
          <ac:chgData name="Jason Romans" userId="b1594dadafe83612" providerId="LiveId" clId="{05168BD1-4B86-44D3-A47A-F5B5AE96C127}" dt="2024-02-26T22:42:33.838" v="393" actId="113"/>
          <ac:spMkLst>
            <pc:docMk/>
            <pc:sldMk cId="1895682392" sldId="732"/>
            <ac:spMk id="12" creationId="{E95ABB76-4E09-1A9A-9F6F-B02B4EAC8497}"/>
          </ac:spMkLst>
        </pc:spChg>
        <pc:spChg chg="mod">
          <ac:chgData name="Jason Romans" userId="b1594dadafe83612" providerId="LiveId" clId="{05168BD1-4B86-44D3-A47A-F5B5AE96C127}" dt="2024-02-26T22:42:39.383" v="394" actId="207"/>
          <ac:spMkLst>
            <pc:docMk/>
            <pc:sldMk cId="1895682392" sldId="732"/>
            <ac:spMk id="20" creationId="{168DC496-A719-0AD2-F046-157C5DDFBBF7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967052526" sldId="732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56882790" sldId="733"/>
        </pc:sldMkLst>
      </pc:sldChg>
      <pc:sldChg chg="addSp delSp modSp new del mod">
        <pc:chgData name="Jason Romans" userId="b1594dadafe83612" providerId="LiveId" clId="{05168BD1-4B86-44D3-A47A-F5B5AE96C127}" dt="2024-02-27T13:33:28.935" v="589" actId="47"/>
        <pc:sldMkLst>
          <pc:docMk/>
          <pc:sldMk cId="3275381770" sldId="733"/>
        </pc:sldMkLst>
        <pc:spChg chg="add del">
          <ac:chgData name="Jason Romans" userId="b1594dadafe83612" providerId="LiveId" clId="{05168BD1-4B86-44D3-A47A-F5B5AE96C127}" dt="2024-02-26T22:57:56.536" v="416" actId="931"/>
          <ac:spMkLst>
            <pc:docMk/>
            <pc:sldMk cId="3275381770" sldId="733"/>
            <ac:spMk id="3" creationId="{F9BF0948-8314-6BED-EECF-574076E921BF}"/>
          </ac:spMkLst>
        </pc:spChg>
        <pc:spChg chg="add del mod">
          <ac:chgData name="Jason Romans" userId="b1594dadafe83612" providerId="LiveId" clId="{05168BD1-4B86-44D3-A47A-F5B5AE96C127}" dt="2024-02-27T13:20:47.242" v="432" actId="931"/>
          <ac:spMkLst>
            <pc:docMk/>
            <pc:sldMk cId="3275381770" sldId="733"/>
            <ac:spMk id="8" creationId="{7787D05F-7395-D99E-395D-7AE4C49E7505}"/>
          </ac:spMkLst>
        </pc:spChg>
        <pc:spChg chg="add del mod">
          <ac:chgData name="Jason Romans" userId="b1594dadafe83612" providerId="LiveId" clId="{05168BD1-4B86-44D3-A47A-F5B5AE96C127}" dt="2024-02-27T13:21:30.789" v="438" actId="931"/>
          <ac:spMkLst>
            <pc:docMk/>
            <pc:sldMk cId="3275381770" sldId="733"/>
            <ac:spMk id="14" creationId="{DB4BC7D9-3439-C2D4-92B9-B9F5A490D6FA}"/>
          </ac:spMkLst>
        </pc:spChg>
        <pc:spChg chg="add del mod">
          <ac:chgData name="Jason Romans" userId="b1594dadafe83612" providerId="LiveId" clId="{05168BD1-4B86-44D3-A47A-F5B5AE96C127}" dt="2024-02-27T13:21:39.778" v="442" actId="931"/>
          <ac:spMkLst>
            <pc:docMk/>
            <pc:sldMk cId="3275381770" sldId="733"/>
            <ac:spMk id="18" creationId="{305A1FB2-2159-824B-C0F0-4DFAC4B53BCB}"/>
          </ac:spMkLst>
        </pc:spChg>
        <pc:spChg chg="add del mod">
          <ac:chgData name="Jason Romans" userId="b1594dadafe83612" providerId="LiveId" clId="{05168BD1-4B86-44D3-A47A-F5B5AE96C127}" dt="2024-02-27T13:21:43.881" v="446" actId="931"/>
          <ac:spMkLst>
            <pc:docMk/>
            <pc:sldMk cId="3275381770" sldId="733"/>
            <ac:spMk id="22" creationId="{6A017FBB-63B7-5816-BB90-FE2AF420AC7A}"/>
          </ac:spMkLst>
        </pc:spChg>
        <pc:spChg chg="add del mod">
          <ac:chgData name="Jason Romans" userId="b1594dadafe83612" providerId="LiveId" clId="{05168BD1-4B86-44D3-A47A-F5B5AE96C127}" dt="2024-02-27T13:22:20.308" v="450" actId="931"/>
          <ac:spMkLst>
            <pc:docMk/>
            <pc:sldMk cId="3275381770" sldId="733"/>
            <ac:spMk id="26" creationId="{6E9ACF40-FD96-3798-6459-B8A307200909}"/>
          </ac:spMkLst>
        </pc:spChg>
        <pc:spChg chg="add del mod">
          <ac:chgData name="Jason Romans" userId="b1594dadafe83612" providerId="LiveId" clId="{05168BD1-4B86-44D3-A47A-F5B5AE96C127}" dt="2024-02-27T13:22:41.307" v="454" actId="931"/>
          <ac:spMkLst>
            <pc:docMk/>
            <pc:sldMk cId="3275381770" sldId="733"/>
            <ac:spMk id="30" creationId="{8811512F-0C73-811B-8FCE-98D959714A1D}"/>
          </ac:spMkLst>
        </pc:spChg>
        <pc:spChg chg="add del mod">
          <ac:chgData name="Jason Romans" userId="b1594dadafe83612" providerId="LiveId" clId="{05168BD1-4B86-44D3-A47A-F5B5AE96C127}" dt="2024-02-27T13:23:03.913" v="458" actId="931"/>
          <ac:spMkLst>
            <pc:docMk/>
            <pc:sldMk cId="3275381770" sldId="733"/>
            <ac:spMk id="34" creationId="{56E6371F-EFB1-0296-69FC-BCE1C2FB1755}"/>
          </ac:spMkLst>
        </pc:spChg>
        <pc:spChg chg="add del mod">
          <ac:chgData name="Jason Romans" userId="b1594dadafe83612" providerId="LiveId" clId="{05168BD1-4B86-44D3-A47A-F5B5AE96C127}" dt="2024-02-27T13:23:15.648" v="462" actId="931"/>
          <ac:spMkLst>
            <pc:docMk/>
            <pc:sldMk cId="3275381770" sldId="733"/>
            <ac:spMk id="38" creationId="{0CB14620-5C8F-6808-B9FA-F10A322C48AE}"/>
          </ac:spMkLst>
        </pc:spChg>
        <pc:spChg chg="add del mod">
          <ac:chgData name="Jason Romans" userId="b1594dadafe83612" providerId="LiveId" clId="{05168BD1-4B86-44D3-A47A-F5B5AE96C127}" dt="2024-02-27T13:23:51.503" v="471" actId="931"/>
          <ac:spMkLst>
            <pc:docMk/>
            <pc:sldMk cId="3275381770" sldId="733"/>
            <ac:spMk id="42" creationId="{BDF93C05-3ADB-EBBA-9826-009C3B51036E}"/>
          </ac:spMkLst>
        </pc:spChg>
        <pc:spChg chg="add del mod">
          <ac:chgData name="Jason Romans" userId="b1594dadafe83612" providerId="LiveId" clId="{05168BD1-4B86-44D3-A47A-F5B5AE96C127}" dt="2024-02-27T13:26:29.748" v="475" actId="931"/>
          <ac:spMkLst>
            <pc:docMk/>
            <pc:sldMk cId="3275381770" sldId="733"/>
            <ac:spMk id="46" creationId="{95AA4638-59B6-3651-64A9-D82CB3A05B96}"/>
          </ac:spMkLst>
        </pc:spChg>
        <pc:spChg chg="add del mod">
          <ac:chgData name="Jason Romans" userId="b1594dadafe83612" providerId="LiveId" clId="{05168BD1-4B86-44D3-A47A-F5B5AE96C127}" dt="2024-02-27T13:27:37.946" v="479" actId="931"/>
          <ac:spMkLst>
            <pc:docMk/>
            <pc:sldMk cId="3275381770" sldId="733"/>
            <ac:spMk id="50" creationId="{832F786A-D261-9891-1F78-787D82313C72}"/>
          </ac:spMkLst>
        </pc:spChg>
        <pc:spChg chg="add del mod">
          <ac:chgData name="Jason Romans" userId="b1594dadafe83612" providerId="LiveId" clId="{05168BD1-4B86-44D3-A47A-F5B5AE96C127}" dt="2024-02-27T13:30:09.059" v="483" actId="931"/>
          <ac:spMkLst>
            <pc:docMk/>
            <pc:sldMk cId="3275381770" sldId="733"/>
            <ac:spMk id="54" creationId="{A0D11CC3-D771-1A49-6816-E117D2995BBE}"/>
          </ac:spMkLst>
        </pc:spChg>
        <pc:spChg chg="add del mod">
          <ac:chgData name="Jason Romans" userId="b1594dadafe83612" providerId="LiveId" clId="{05168BD1-4B86-44D3-A47A-F5B5AE96C127}" dt="2024-02-27T13:30:14.731" v="487" actId="931"/>
          <ac:spMkLst>
            <pc:docMk/>
            <pc:sldMk cId="3275381770" sldId="733"/>
            <ac:spMk id="58" creationId="{094F8CCE-215D-84E5-9BC5-262882CFA4D2}"/>
          </ac:spMkLst>
        </pc:spChg>
        <pc:picChg chg="add del mod ord">
          <ac:chgData name="Jason Romans" userId="b1594dadafe83612" providerId="LiveId" clId="{05168BD1-4B86-44D3-A47A-F5B5AE96C127}" dt="2024-02-26T22:57:26.536" v="415" actId="34307"/>
          <ac:picMkLst>
            <pc:docMk/>
            <pc:sldMk cId="3275381770" sldId="733"/>
            <ac:picMk id="4" creationId="{BDC6912D-D3D2-6647-685C-1403F372202A}"/>
          </ac:picMkLst>
        </pc:picChg>
        <pc:picChg chg="add del mod">
          <ac:chgData name="Jason Romans" userId="b1594dadafe83612" providerId="LiveId" clId="{05168BD1-4B86-44D3-A47A-F5B5AE96C127}" dt="2024-02-27T13:19:17.619" v="422" actId="478"/>
          <ac:picMkLst>
            <pc:docMk/>
            <pc:sldMk cId="3275381770" sldId="733"/>
            <ac:picMk id="6" creationId="{CEB4D661-87F2-66A5-69CF-A86030FDE933}"/>
          </ac:picMkLst>
        </pc:picChg>
        <pc:picChg chg="add mod">
          <ac:chgData name="Jason Romans" userId="b1594dadafe83612" providerId="LiveId" clId="{05168BD1-4B86-44D3-A47A-F5B5AE96C127}" dt="2024-02-27T13:19:32.256" v="431" actId="931"/>
          <ac:picMkLst>
            <pc:docMk/>
            <pc:sldMk cId="3275381770" sldId="733"/>
            <ac:picMk id="10" creationId="{0929ECC3-E0CC-F4EF-89FB-819BBD311C67}"/>
          </ac:picMkLst>
        </pc:picChg>
        <pc:picChg chg="add del mod">
          <ac:chgData name="Jason Romans" userId="b1594dadafe83612" providerId="LiveId" clId="{05168BD1-4B86-44D3-A47A-F5B5AE96C127}" dt="2024-02-27T13:21:25.060" v="437" actId="478"/>
          <ac:picMkLst>
            <pc:docMk/>
            <pc:sldMk cId="3275381770" sldId="733"/>
            <ac:picMk id="12" creationId="{B4BBE042-39C6-A11D-48C6-622A764093B5}"/>
          </ac:picMkLst>
        </pc:picChg>
        <pc:picChg chg="add del mod">
          <ac:chgData name="Jason Romans" userId="b1594dadafe83612" providerId="LiveId" clId="{05168BD1-4B86-44D3-A47A-F5B5AE96C127}" dt="2024-02-27T13:21:36.086" v="441" actId="478"/>
          <ac:picMkLst>
            <pc:docMk/>
            <pc:sldMk cId="3275381770" sldId="733"/>
            <ac:picMk id="16" creationId="{3B9596E9-E52F-A55F-AD39-2C4B971284E5}"/>
          </ac:picMkLst>
        </pc:picChg>
        <pc:picChg chg="add del mod">
          <ac:chgData name="Jason Romans" userId="b1594dadafe83612" providerId="LiveId" clId="{05168BD1-4B86-44D3-A47A-F5B5AE96C127}" dt="2024-02-27T13:21:40.883" v="445" actId="478"/>
          <ac:picMkLst>
            <pc:docMk/>
            <pc:sldMk cId="3275381770" sldId="733"/>
            <ac:picMk id="20" creationId="{8771F6AD-6FDD-BB34-9A39-27B23EB625FC}"/>
          </ac:picMkLst>
        </pc:picChg>
        <pc:picChg chg="add del mod">
          <ac:chgData name="Jason Romans" userId="b1594dadafe83612" providerId="LiveId" clId="{05168BD1-4B86-44D3-A47A-F5B5AE96C127}" dt="2024-02-27T13:22:16.422" v="449" actId="478"/>
          <ac:picMkLst>
            <pc:docMk/>
            <pc:sldMk cId="3275381770" sldId="733"/>
            <ac:picMk id="24" creationId="{6F22069A-AB41-10E2-C638-85D0E709963A}"/>
          </ac:picMkLst>
        </pc:picChg>
        <pc:picChg chg="add del mod">
          <ac:chgData name="Jason Romans" userId="b1594dadafe83612" providerId="LiveId" clId="{05168BD1-4B86-44D3-A47A-F5B5AE96C127}" dt="2024-02-27T13:22:36.798" v="453" actId="478"/>
          <ac:picMkLst>
            <pc:docMk/>
            <pc:sldMk cId="3275381770" sldId="733"/>
            <ac:picMk id="28" creationId="{FC9E873B-19DC-B0F5-CE2B-F74626AF0B2F}"/>
          </ac:picMkLst>
        </pc:picChg>
        <pc:picChg chg="add del mod">
          <ac:chgData name="Jason Romans" userId="b1594dadafe83612" providerId="LiveId" clId="{05168BD1-4B86-44D3-A47A-F5B5AE96C127}" dt="2024-02-27T13:22:59.676" v="457" actId="478"/>
          <ac:picMkLst>
            <pc:docMk/>
            <pc:sldMk cId="3275381770" sldId="733"/>
            <ac:picMk id="32" creationId="{FF0AD5FF-27C4-1196-D7B0-39274A52A94D}"/>
          </ac:picMkLst>
        </pc:picChg>
        <pc:picChg chg="add del mod">
          <ac:chgData name="Jason Romans" userId="b1594dadafe83612" providerId="LiveId" clId="{05168BD1-4B86-44D3-A47A-F5B5AE96C127}" dt="2024-02-27T13:23:06.012" v="461" actId="478"/>
          <ac:picMkLst>
            <pc:docMk/>
            <pc:sldMk cId="3275381770" sldId="733"/>
            <ac:picMk id="36" creationId="{623B0526-B71F-9675-C1E7-2FC89944C3E4}"/>
          </ac:picMkLst>
        </pc:picChg>
        <pc:picChg chg="add del mod">
          <ac:chgData name="Jason Romans" userId="b1594dadafe83612" providerId="LiveId" clId="{05168BD1-4B86-44D3-A47A-F5B5AE96C127}" dt="2024-02-27T13:23:45.953" v="470" actId="478"/>
          <ac:picMkLst>
            <pc:docMk/>
            <pc:sldMk cId="3275381770" sldId="733"/>
            <ac:picMk id="40" creationId="{2461591A-1FB6-42CC-640B-BCF8F0DEE7EC}"/>
          </ac:picMkLst>
        </pc:picChg>
        <pc:picChg chg="add del mod">
          <ac:chgData name="Jason Romans" userId="b1594dadafe83612" providerId="LiveId" clId="{05168BD1-4B86-44D3-A47A-F5B5AE96C127}" dt="2024-02-27T13:26:25.401" v="474" actId="478"/>
          <ac:picMkLst>
            <pc:docMk/>
            <pc:sldMk cId="3275381770" sldId="733"/>
            <ac:picMk id="44" creationId="{4665AC09-5142-D235-89DE-3AFDA325E01B}"/>
          </ac:picMkLst>
        </pc:picChg>
        <pc:picChg chg="add del mod">
          <ac:chgData name="Jason Romans" userId="b1594dadafe83612" providerId="LiveId" clId="{05168BD1-4B86-44D3-A47A-F5B5AE96C127}" dt="2024-02-27T13:27:34.268" v="478" actId="478"/>
          <ac:picMkLst>
            <pc:docMk/>
            <pc:sldMk cId="3275381770" sldId="733"/>
            <ac:picMk id="48" creationId="{39D40554-66C5-BE20-9691-4837EECB752D}"/>
          </ac:picMkLst>
        </pc:picChg>
        <pc:picChg chg="add del mod">
          <ac:chgData name="Jason Romans" userId="b1594dadafe83612" providerId="LiveId" clId="{05168BD1-4B86-44D3-A47A-F5B5AE96C127}" dt="2024-02-27T13:30:02.316" v="482" actId="478"/>
          <ac:picMkLst>
            <pc:docMk/>
            <pc:sldMk cId="3275381770" sldId="733"/>
            <ac:picMk id="52" creationId="{0AF991AC-AD4E-F434-1BED-3FC7F2283BA5}"/>
          </ac:picMkLst>
        </pc:picChg>
        <pc:picChg chg="add del mod">
          <ac:chgData name="Jason Romans" userId="b1594dadafe83612" providerId="LiveId" clId="{05168BD1-4B86-44D3-A47A-F5B5AE96C127}" dt="2024-02-27T13:30:11.251" v="486" actId="478"/>
          <ac:picMkLst>
            <pc:docMk/>
            <pc:sldMk cId="3275381770" sldId="733"/>
            <ac:picMk id="56" creationId="{8C861B1B-5AC2-5EFB-3414-7B8A2BD5A6AA}"/>
          </ac:picMkLst>
        </pc:picChg>
        <pc:picChg chg="add mod">
          <ac:chgData name="Jason Romans" userId="b1594dadafe83612" providerId="LiveId" clId="{05168BD1-4B86-44D3-A47A-F5B5AE96C127}" dt="2024-02-27T13:30:15.435" v="489" actId="962"/>
          <ac:picMkLst>
            <pc:docMk/>
            <pc:sldMk cId="3275381770" sldId="733"/>
            <ac:picMk id="60" creationId="{ED7BFBAC-F164-77BB-F465-1BBE795F15DD}"/>
          </ac:picMkLst>
        </pc:picChg>
      </pc:sldChg>
      <pc:sldChg chg="addSp delSp modSp new del mod">
        <pc:chgData name="Jason Romans" userId="b1594dadafe83612" providerId="LiveId" clId="{05168BD1-4B86-44D3-A47A-F5B5AE96C127}" dt="2024-02-27T13:30:57.279" v="503" actId="47"/>
        <pc:sldMkLst>
          <pc:docMk/>
          <pc:sldMk cId="3598532469" sldId="734"/>
        </pc:sldMkLst>
        <pc:spChg chg="add del">
          <ac:chgData name="Jason Romans" userId="b1594dadafe83612" providerId="LiveId" clId="{05168BD1-4B86-44D3-A47A-F5B5AE96C127}" dt="2024-02-27T13:30:48.332" v="501" actId="931"/>
          <ac:spMkLst>
            <pc:docMk/>
            <pc:sldMk cId="3598532469" sldId="734"/>
            <ac:spMk id="3" creationId="{67656576-8322-01D0-17F4-BA6149EA633A}"/>
          </ac:spMkLst>
        </pc:spChg>
        <pc:picChg chg="add mod">
          <ac:chgData name="Jason Romans" userId="b1594dadafe83612" providerId="LiveId" clId="{05168BD1-4B86-44D3-A47A-F5B5AE96C127}" dt="2024-02-27T13:30:48.332" v="501" actId="931"/>
          <ac:picMkLst>
            <pc:docMk/>
            <pc:sldMk cId="3598532469" sldId="734"/>
            <ac:picMk id="5" creationId="{8A1D8E67-D57B-5A49-42D0-A25916DAB9F8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025004992" sldId="734"/>
        </pc:sldMkLst>
      </pc:sldChg>
      <pc:sldChg chg="new del">
        <pc:chgData name="Jason Romans" userId="b1594dadafe83612" providerId="LiveId" clId="{05168BD1-4B86-44D3-A47A-F5B5AE96C127}" dt="2024-02-27T13:30:30.327" v="491" actId="680"/>
        <pc:sldMkLst>
          <pc:docMk/>
          <pc:sldMk cId="4258369182" sldId="734"/>
        </pc:sldMkLst>
      </pc:sldChg>
      <pc:sldChg chg="new del">
        <pc:chgData name="Jason Romans" userId="b1594dadafe83612" providerId="LiveId" clId="{05168BD1-4B86-44D3-A47A-F5B5AE96C127}" dt="2024-02-27T13:33:14.346" v="586" actId="47"/>
        <pc:sldMkLst>
          <pc:docMk/>
          <pc:sldMk cId="1745891659" sldId="735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975952405" sldId="735"/>
        </pc:sldMkLst>
      </pc:sldChg>
      <pc:sldChg chg="addSp delSp modSp new del mod ord modShow">
        <pc:chgData name="Jason Romans" userId="b1594dadafe83612" providerId="LiveId" clId="{05168BD1-4B86-44D3-A47A-F5B5AE96C127}" dt="2024-02-28T17:33:03.504" v="705" actId="2696"/>
        <pc:sldMkLst>
          <pc:docMk/>
          <pc:sldMk cId="2343573053" sldId="736"/>
        </pc:sldMkLst>
        <pc:spChg chg="mod">
          <ac:chgData name="Jason Romans" userId="b1594dadafe83612" providerId="LiveId" clId="{05168BD1-4B86-44D3-A47A-F5B5AE96C127}" dt="2024-02-28T17:32:51.483" v="688" actId="20577"/>
          <ac:spMkLst>
            <pc:docMk/>
            <pc:sldMk cId="2343573053" sldId="736"/>
            <ac:spMk id="2" creationId="{47F148F3-A41E-5239-B767-55A49CCF74F5}"/>
          </ac:spMkLst>
        </pc:spChg>
        <pc:spChg chg="del">
          <ac:chgData name="Jason Romans" userId="b1594dadafe83612" providerId="LiveId" clId="{05168BD1-4B86-44D3-A47A-F5B5AE96C127}" dt="2024-02-27T13:31:14.090" v="505" actId="478"/>
          <ac:spMkLst>
            <pc:docMk/>
            <pc:sldMk cId="2343573053" sldId="736"/>
            <ac:spMk id="3" creationId="{7E1CFB0C-E0F4-5F1E-E0D2-F8524C8DF4CF}"/>
          </ac:spMkLst>
        </pc:spChg>
        <pc:picChg chg="add del mod">
          <ac:chgData name="Jason Romans" userId="b1594dadafe83612" providerId="LiveId" clId="{05168BD1-4B86-44D3-A47A-F5B5AE96C127}" dt="2024-02-27T13:39:07.584" v="603" actId="478"/>
          <ac:picMkLst>
            <pc:docMk/>
            <pc:sldMk cId="2343573053" sldId="736"/>
            <ac:picMk id="5" creationId="{7C4215EE-54AB-9F7C-D10B-BD462FBA0996}"/>
          </ac:picMkLst>
        </pc:picChg>
        <pc:picChg chg="add mod">
          <ac:chgData name="Jason Romans" userId="b1594dadafe83612" providerId="LiveId" clId="{05168BD1-4B86-44D3-A47A-F5B5AE96C127}" dt="2024-02-27T13:39:40.885" v="614" actId="14100"/>
          <ac:picMkLst>
            <pc:docMk/>
            <pc:sldMk cId="2343573053" sldId="736"/>
            <ac:picMk id="7" creationId="{EB46542F-1C43-6054-2916-BD3FAB141DDC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052666679" sldId="736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16245362" sldId="737"/>
        </pc:sldMkLst>
      </pc:sldChg>
      <pc:sldChg chg="new del">
        <pc:chgData name="Jason Romans" userId="b1594dadafe83612" providerId="LiveId" clId="{05168BD1-4B86-44D3-A47A-F5B5AE96C127}" dt="2024-02-27T13:33:12.894" v="585" actId="47"/>
        <pc:sldMkLst>
          <pc:docMk/>
          <pc:sldMk cId="1827546466" sldId="737"/>
        </pc:sldMkLst>
      </pc:sldChg>
      <pc:sldChg chg="addSp delSp modSp add mod">
        <pc:chgData name="Jason Romans" userId="b1594dadafe83612" providerId="LiveId" clId="{05168BD1-4B86-44D3-A47A-F5B5AE96C127}" dt="2024-03-11T21:41:37.504" v="4612" actId="255"/>
        <pc:sldMkLst>
          <pc:docMk/>
          <pc:sldMk cId="3559697093" sldId="737"/>
        </pc:sldMkLst>
        <pc:spChg chg="mod">
          <ac:chgData name="Jason Romans" userId="b1594dadafe83612" providerId="LiveId" clId="{05168BD1-4B86-44D3-A47A-F5B5AE96C127}" dt="2024-03-11T21:41:37.504" v="4612" actId="255"/>
          <ac:spMkLst>
            <pc:docMk/>
            <pc:sldMk cId="3559697093" sldId="737"/>
            <ac:spMk id="2" creationId="{5F129FEA-06FD-5016-20EB-3619DED01DBC}"/>
          </ac:spMkLst>
        </pc:spChg>
        <pc:spChg chg="add del mod">
          <ac:chgData name="Jason Romans" userId="b1594dadafe83612" providerId="LiveId" clId="{05168BD1-4B86-44D3-A47A-F5B5AE96C127}" dt="2024-03-01T19:58:04.739" v="1705" actId="478"/>
          <ac:spMkLst>
            <pc:docMk/>
            <pc:sldMk cId="3559697093" sldId="737"/>
            <ac:spMk id="3" creationId="{B3343E69-E18D-90B4-3C2D-4E822B076989}"/>
          </ac:spMkLst>
        </pc:spChg>
        <pc:picChg chg="add mod ord">
          <ac:chgData name="Jason Romans" userId="b1594dadafe83612" providerId="LiveId" clId="{05168BD1-4B86-44D3-A47A-F5B5AE96C127}" dt="2024-03-01T20:02:33.486" v="1719" actId="1076"/>
          <ac:picMkLst>
            <pc:docMk/>
            <pc:sldMk cId="3559697093" sldId="737"/>
            <ac:picMk id="4" creationId="{AA3C6244-AFD8-5DF1-F0FE-DBB2EC348071}"/>
          </ac:picMkLst>
        </pc:picChg>
        <pc:picChg chg="add mod ord">
          <ac:chgData name="Jason Romans" userId="b1594dadafe83612" providerId="LiveId" clId="{05168BD1-4B86-44D3-A47A-F5B5AE96C127}" dt="2024-03-01T20:11:40.586" v="1721" actId="1076"/>
          <ac:picMkLst>
            <pc:docMk/>
            <pc:sldMk cId="3559697093" sldId="737"/>
            <ac:picMk id="5" creationId="{61909306-E3B8-17CF-5C84-D41603098C63}"/>
          </ac:picMkLst>
        </pc:picChg>
        <pc:picChg chg="del">
          <ac:chgData name="Jason Romans" userId="b1594dadafe83612" providerId="LiveId" clId="{05168BD1-4B86-44D3-A47A-F5B5AE96C127}" dt="2024-02-27T13:33:53.216" v="592" actId="478"/>
          <ac:picMkLst>
            <pc:docMk/>
            <pc:sldMk cId="3559697093" sldId="737"/>
            <ac:picMk id="5" creationId="{6EF58689-6318-2788-90BC-463AFAAB65B6}"/>
          </ac:picMkLst>
        </pc:picChg>
        <pc:picChg chg="add mod">
          <ac:chgData name="Jason Romans" userId="b1594dadafe83612" providerId="LiveId" clId="{05168BD1-4B86-44D3-A47A-F5B5AE96C127}" dt="2024-03-01T20:11:50.078" v="1722" actId="1076"/>
          <ac:picMkLst>
            <pc:docMk/>
            <pc:sldMk cId="3559697093" sldId="737"/>
            <ac:picMk id="7" creationId="{EB7611F7-96BA-AEAB-0320-2F7ABE73C9FB}"/>
          </ac:picMkLst>
        </pc:picChg>
      </pc:sldChg>
      <pc:sldChg chg="new del">
        <pc:chgData name="Jason Romans" userId="b1594dadafe83612" providerId="LiveId" clId="{05168BD1-4B86-44D3-A47A-F5B5AE96C127}" dt="2024-02-27T13:33:26.104" v="588" actId="47"/>
        <pc:sldMkLst>
          <pc:docMk/>
          <pc:sldMk cId="3696370280" sldId="737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341195683" sldId="738"/>
        </pc:sldMkLst>
      </pc:sldChg>
      <pc:sldChg chg="addSp delSp modSp add mod">
        <pc:chgData name="Jason Romans" userId="b1594dadafe83612" providerId="LiveId" clId="{05168BD1-4B86-44D3-A47A-F5B5AE96C127}" dt="2024-03-11T21:41:48.096" v="4614" actId="255"/>
        <pc:sldMkLst>
          <pc:docMk/>
          <pc:sldMk cId="2628183064" sldId="738"/>
        </pc:sldMkLst>
        <pc:spChg chg="mod">
          <ac:chgData name="Jason Romans" userId="b1594dadafe83612" providerId="LiveId" clId="{05168BD1-4B86-44D3-A47A-F5B5AE96C127}" dt="2024-03-11T21:41:48.096" v="4614" actId="255"/>
          <ac:spMkLst>
            <pc:docMk/>
            <pc:sldMk cId="2628183064" sldId="738"/>
            <ac:spMk id="2" creationId="{5219EF0B-8A39-95E2-770B-781B330ACAE6}"/>
          </ac:spMkLst>
        </pc:spChg>
        <pc:picChg chg="add mod">
          <ac:chgData name="Jason Romans" userId="b1594dadafe83612" providerId="LiveId" clId="{05168BD1-4B86-44D3-A47A-F5B5AE96C127}" dt="2024-02-27T21:19:02.827" v="641" actId="14100"/>
          <ac:picMkLst>
            <pc:docMk/>
            <pc:sldMk cId="2628183064" sldId="738"/>
            <ac:picMk id="4" creationId="{C2E60641-D18D-78F9-6814-85A6F6DF7EE5}"/>
          </ac:picMkLst>
        </pc:picChg>
        <pc:picChg chg="del">
          <ac:chgData name="Jason Romans" userId="b1594dadafe83612" providerId="LiveId" clId="{05168BD1-4B86-44D3-A47A-F5B5AE96C127}" dt="2024-02-27T21:18:17.070" v="626" actId="478"/>
          <ac:picMkLst>
            <pc:docMk/>
            <pc:sldMk cId="2628183064" sldId="738"/>
            <ac:picMk id="7" creationId="{8730218D-4CC0-5791-B23F-F393CBC76F3E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469755597" sldId="739"/>
        </pc:sldMkLst>
      </pc:sldChg>
      <pc:sldChg chg="addSp delSp modSp add del mod setBg">
        <pc:chgData name="Jason Romans" userId="b1594dadafe83612" providerId="LiveId" clId="{05168BD1-4B86-44D3-A47A-F5B5AE96C127}" dt="2024-03-04T17:19:35.237" v="1820" actId="47"/>
        <pc:sldMkLst>
          <pc:docMk/>
          <pc:sldMk cId="3119515566" sldId="739"/>
        </pc:sldMkLst>
        <pc:spChg chg="mod">
          <ac:chgData name="Jason Romans" userId="b1594dadafe83612" providerId="LiveId" clId="{05168BD1-4B86-44D3-A47A-F5B5AE96C127}" dt="2024-03-04T17:19:32.503" v="1819" actId="26606"/>
          <ac:spMkLst>
            <pc:docMk/>
            <pc:sldMk cId="3119515566" sldId="739"/>
            <ac:spMk id="2" creationId="{081804DB-E0B6-3940-5A8A-6561CF4DB851}"/>
          </ac:spMkLst>
        </pc:spChg>
        <pc:spChg chg="add del">
          <ac:chgData name="Jason Romans" userId="b1594dadafe83612" providerId="LiveId" clId="{05168BD1-4B86-44D3-A47A-F5B5AE96C127}" dt="2024-03-04T17:19:32.503" v="1819" actId="26606"/>
          <ac:spMkLst>
            <pc:docMk/>
            <pc:sldMk cId="3119515566" sldId="739"/>
            <ac:spMk id="6" creationId="{A4AC5506-6312-4701-8D3C-40187889A947}"/>
          </ac:spMkLst>
        </pc:spChg>
        <pc:spChg chg="add del">
          <ac:chgData name="Jason Romans" userId="b1594dadafe83612" providerId="LiveId" clId="{05168BD1-4B86-44D3-A47A-F5B5AE96C127}" dt="2024-02-28T17:32:38.083" v="676" actId="26606"/>
          <ac:spMkLst>
            <pc:docMk/>
            <pc:sldMk cId="3119515566" sldId="739"/>
            <ac:spMk id="9" creationId="{A4AC5506-6312-4701-8D3C-40187889A947}"/>
          </ac:spMkLst>
        </pc:spChg>
        <pc:picChg chg="mod">
          <ac:chgData name="Jason Romans" userId="b1594dadafe83612" providerId="LiveId" clId="{05168BD1-4B86-44D3-A47A-F5B5AE96C127}" dt="2024-03-04T17:19:32.503" v="1819" actId="26606"/>
          <ac:picMkLst>
            <pc:docMk/>
            <pc:sldMk cId="3119515566" sldId="739"/>
            <ac:picMk id="4" creationId="{83DEFF4B-5D94-B47C-9A8E-58B3CAC2AE25}"/>
          </ac:picMkLst>
        </pc:picChg>
      </pc:sldChg>
      <pc:sldChg chg="delSp modSp add del mod">
        <pc:chgData name="Jason Romans" userId="b1594dadafe83612" providerId="LiveId" clId="{05168BD1-4B86-44D3-A47A-F5B5AE96C127}" dt="2024-02-28T21:59:34.148" v="717" actId="47"/>
        <pc:sldMkLst>
          <pc:docMk/>
          <pc:sldMk cId="2243465082" sldId="740"/>
        </pc:sldMkLst>
        <pc:spChg chg="mod topLvl">
          <ac:chgData name="Jason Romans" userId="b1594dadafe83612" providerId="LiveId" clId="{05168BD1-4B86-44D3-A47A-F5B5AE96C127}" dt="2024-02-28T21:59:00.728" v="714" actId="207"/>
          <ac:spMkLst>
            <pc:docMk/>
            <pc:sldMk cId="2243465082" sldId="740"/>
            <ac:spMk id="5" creationId="{039ED127-05BB-7B62-913E-7293D490A1F0}"/>
          </ac:spMkLst>
        </pc:spChg>
        <pc:spChg chg="mod topLvl">
          <ac:chgData name="Jason Romans" userId="b1594dadafe83612" providerId="LiveId" clId="{05168BD1-4B86-44D3-A47A-F5B5AE96C127}" dt="2024-02-28T21:59:00.728" v="714" actId="207"/>
          <ac:spMkLst>
            <pc:docMk/>
            <pc:sldMk cId="2243465082" sldId="740"/>
            <ac:spMk id="6" creationId="{96AC776A-7C25-4F42-4178-44FF0D9765D1}"/>
          </ac:spMkLst>
        </pc:spChg>
        <pc:spChg chg="mod topLvl">
          <ac:chgData name="Jason Romans" userId="b1594dadafe83612" providerId="LiveId" clId="{05168BD1-4B86-44D3-A47A-F5B5AE96C127}" dt="2024-02-28T21:59:00.728" v="714" actId="207"/>
          <ac:spMkLst>
            <pc:docMk/>
            <pc:sldMk cId="2243465082" sldId="740"/>
            <ac:spMk id="8" creationId="{0AC13667-2EFD-089D-659F-8AA141E45666}"/>
          </ac:spMkLst>
        </pc:spChg>
        <pc:spChg chg="mod topLvl">
          <ac:chgData name="Jason Romans" userId="b1594dadafe83612" providerId="LiveId" clId="{05168BD1-4B86-44D3-A47A-F5B5AE96C127}" dt="2024-02-28T21:59:00.728" v="714" actId="207"/>
          <ac:spMkLst>
            <pc:docMk/>
            <pc:sldMk cId="2243465082" sldId="740"/>
            <ac:spMk id="9" creationId="{D8972F48-461A-C5F6-5542-092DA74BB1FE}"/>
          </ac:spMkLst>
        </pc:spChg>
        <pc:spChg chg="mod topLvl">
          <ac:chgData name="Jason Romans" userId="b1594dadafe83612" providerId="LiveId" clId="{05168BD1-4B86-44D3-A47A-F5B5AE96C127}" dt="2024-02-28T21:59:00.728" v="714" actId="207"/>
          <ac:spMkLst>
            <pc:docMk/>
            <pc:sldMk cId="2243465082" sldId="740"/>
            <ac:spMk id="10" creationId="{5915E2B4-C3DD-9049-8508-FBE6CFBBB992}"/>
          </ac:spMkLst>
        </pc:spChg>
        <pc:spChg chg="mod topLvl">
          <ac:chgData name="Jason Romans" userId="b1594dadafe83612" providerId="LiveId" clId="{05168BD1-4B86-44D3-A47A-F5B5AE96C127}" dt="2024-02-28T21:58:28.566" v="712" actId="165"/>
          <ac:spMkLst>
            <pc:docMk/>
            <pc:sldMk cId="2243465082" sldId="740"/>
            <ac:spMk id="14" creationId="{98D5B45F-CED6-9999-0447-FECE48CEBAE1}"/>
          </ac:spMkLst>
        </pc:spChg>
        <pc:spChg chg="mod topLvl">
          <ac:chgData name="Jason Romans" userId="b1594dadafe83612" providerId="LiveId" clId="{05168BD1-4B86-44D3-A47A-F5B5AE96C127}" dt="2024-02-28T21:58:28.566" v="712" actId="165"/>
          <ac:spMkLst>
            <pc:docMk/>
            <pc:sldMk cId="2243465082" sldId="740"/>
            <ac:spMk id="15" creationId="{40534E84-2E76-9205-E3AF-E4067515401A}"/>
          </ac:spMkLst>
        </pc:spChg>
        <pc:spChg chg="mod topLvl">
          <ac:chgData name="Jason Romans" userId="b1594dadafe83612" providerId="LiveId" clId="{05168BD1-4B86-44D3-A47A-F5B5AE96C127}" dt="2024-02-28T21:58:28.566" v="712" actId="165"/>
          <ac:spMkLst>
            <pc:docMk/>
            <pc:sldMk cId="2243465082" sldId="740"/>
            <ac:spMk id="16" creationId="{677BF03F-AC8E-25FC-3C8F-7E5991088516}"/>
          </ac:spMkLst>
        </pc:spChg>
        <pc:spChg chg="mod topLvl">
          <ac:chgData name="Jason Romans" userId="b1594dadafe83612" providerId="LiveId" clId="{05168BD1-4B86-44D3-A47A-F5B5AE96C127}" dt="2024-02-28T21:58:28.566" v="712" actId="165"/>
          <ac:spMkLst>
            <pc:docMk/>
            <pc:sldMk cId="2243465082" sldId="740"/>
            <ac:spMk id="20" creationId="{985302F4-B3E7-51FF-A527-85846C049BB5}"/>
          </ac:spMkLst>
        </pc:spChg>
        <pc:spChg chg="mod topLvl">
          <ac:chgData name="Jason Romans" userId="b1594dadafe83612" providerId="LiveId" clId="{05168BD1-4B86-44D3-A47A-F5B5AE96C127}" dt="2024-02-28T21:58:28.566" v="712" actId="165"/>
          <ac:spMkLst>
            <pc:docMk/>
            <pc:sldMk cId="2243465082" sldId="740"/>
            <ac:spMk id="23" creationId="{6365EE8C-FC67-9D77-3BD5-FDA107EF6090}"/>
          </ac:spMkLst>
        </pc:spChg>
        <pc:grpChg chg="del mod">
          <ac:chgData name="Jason Romans" userId="b1594dadafe83612" providerId="LiveId" clId="{05168BD1-4B86-44D3-A47A-F5B5AE96C127}" dt="2024-02-28T21:58:28.566" v="712" actId="165"/>
          <ac:grpSpMkLst>
            <pc:docMk/>
            <pc:sldMk cId="2243465082" sldId="740"/>
            <ac:grpSpMk id="24" creationId="{762DE385-CAAF-A6D6-5648-7A9026888890}"/>
          </ac:grpSpMkLst>
        </pc:grpChg>
        <pc:cxnChg chg="mod topLvl">
          <ac:chgData name="Jason Romans" userId="b1594dadafe83612" providerId="LiveId" clId="{05168BD1-4B86-44D3-A47A-F5B5AE96C127}" dt="2024-02-28T21:58:44.518" v="713" actId="208"/>
          <ac:cxnSpMkLst>
            <pc:docMk/>
            <pc:sldMk cId="2243465082" sldId="740"/>
            <ac:cxnSpMk id="3" creationId="{FF3FE9EE-C99A-7E37-011C-B98EA91233AC}"/>
          </ac:cxnSpMkLst>
        </pc:cxnChg>
        <pc:cxnChg chg="mod">
          <ac:chgData name="Jason Romans" userId="b1594dadafe83612" providerId="LiveId" clId="{05168BD1-4B86-44D3-A47A-F5B5AE96C127}" dt="2024-02-28T21:59:08.465" v="715" actId="208"/>
          <ac:cxnSpMkLst>
            <pc:docMk/>
            <pc:sldMk cId="2243465082" sldId="740"/>
            <ac:cxnSpMk id="11" creationId="{A38E1CE6-00BA-9DE7-C011-F42057367AAB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747572925" sldId="740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30328967" sldId="741"/>
        </pc:sldMkLst>
      </pc:sldChg>
      <pc:sldChg chg="addSp delSp 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3264637522" sldId="741"/>
        </pc:sldMkLst>
        <pc:spChg chg="add mod">
          <ac:chgData name="Jason Romans" userId="b1594dadafe83612" providerId="LiveId" clId="{05168BD1-4B86-44D3-A47A-F5B5AE96C127}" dt="2024-03-01T15:49:17.299" v="1310" actId="571"/>
          <ac:spMkLst>
            <pc:docMk/>
            <pc:sldMk cId="3264637522" sldId="741"/>
            <ac:spMk id="2" creationId="{4C028AD9-E2F1-A0C8-CF7B-BEDFDD99EA6D}"/>
          </ac:spMkLst>
        </pc:spChg>
        <pc:spChg chg="add mod">
          <ac:chgData name="Jason Romans" userId="b1594dadafe83612" providerId="LiveId" clId="{05168BD1-4B86-44D3-A47A-F5B5AE96C127}" dt="2024-03-01T15:49:17.299" v="1310" actId="571"/>
          <ac:spMkLst>
            <pc:docMk/>
            <pc:sldMk cId="3264637522" sldId="741"/>
            <ac:spMk id="4" creationId="{E6D5977A-C461-80B7-96D0-25042E06EAC2}"/>
          </ac:spMkLst>
        </pc:spChg>
        <pc:spChg chg="mod topLvl">
          <ac:chgData name="Jason Romans" userId="b1594dadafe83612" providerId="LiveId" clId="{05168BD1-4B86-44D3-A47A-F5B5AE96C127}" dt="2024-02-28T21:59:56.705" v="720" actId="207"/>
          <ac:spMkLst>
            <pc:docMk/>
            <pc:sldMk cId="3264637522" sldId="741"/>
            <ac:spMk id="5" creationId="{29EB9960-172D-B04E-4091-9DA0B1DC1F35}"/>
          </ac:spMkLst>
        </pc:spChg>
        <pc:spChg chg="mod topLvl">
          <ac:chgData name="Jason Romans" userId="b1594dadafe83612" providerId="LiveId" clId="{05168BD1-4B86-44D3-A47A-F5B5AE96C127}" dt="2024-02-28T21:59:56.705" v="720" actId="207"/>
          <ac:spMkLst>
            <pc:docMk/>
            <pc:sldMk cId="3264637522" sldId="741"/>
            <ac:spMk id="6" creationId="{50FE442A-D42C-C27B-B7BD-8169D0D8553D}"/>
          </ac:spMkLst>
        </pc:spChg>
        <pc:spChg chg="mod">
          <ac:chgData name="Jason Romans" userId="b1594dadafe83612" providerId="LiveId" clId="{05168BD1-4B86-44D3-A47A-F5B5AE96C127}" dt="2024-03-01T15:47:12.603" v="1301" actId="20577"/>
          <ac:spMkLst>
            <pc:docMk/>
            <pc:sldMk cId="3264637522" sldId="741"/>
            <ac:spMk id="7" creationId="{6F2EF2CF-B246-EAA3-EC97-93AA75DFDB61}"/>
          </ac:spMkLst>
        </pc:spChg>
        <pc:spChg chg="mod topLvl">
          <ac:chgData name="Jason Romans" userId="b1594dadafe83612" providerId="LiveId" clId="{05168BD1-4B86-44D3-A47A-F5B5AE96C127}" dt="2024-02-28T21:59:56.705" v="720" actId="207"/>
          <ac:spMkLst>
            <pc:docMk/>
            <pc:sldMk cId="3264637522" sldId="741"/>
            <ac:spMk id="8" creationId="{A834FD70-CD4B-DAF9-0210-3E4F03320E46}"/>
          </ac:spMkLst>
        </pc:spChg>
        <pc:spChg chg="mod topLvl">
          <ac:chgData name="Jason Romans" userId="b1594dadafe83612" providerId="LiveId" clId="{05168BD1-4B86-44D3-A47A-F5B5AE96C127}" dt="2024-02-28T21:59:56.705" v="720" actId="207"/>
          <ac:spMkLst>
            <pc:docMk/>
            <pc:sldMk cId="3264637522" sldId="741"/>
            <ac:spMk id="9" creationId="{D8EEFF2C-CAA7-56EA-E165-B43E5E90DF39}"/>
          </ac:spMkLst>
        </pc:spChg>
        <pc:spChg chg="mod topLvl">
          <ac:chgData name="Jason Romans" userId="b1594dadafe83612" providerId="LiveId" clId="{05168BD1-4B86-44D3-A47A-F5B5AE96C127}" dt="2024-02-28T21:59:56.705" v="720" actId="207"/>
          <ac:spMkLst>
            <pc:docMk/>
            <pc:sldMk cId="3264637522" sldId="741"/>
            <ac:spMk id="10" creationId="{27747510-BED9-3C5E-A132-DB654C9A0AAF}"/>
          </ac:spMkLst>
        </pc:spChg>
        <pc:spChg chg="mod topLvl">
          <ac:chgData name="Jason Romans" userId="b1594dadafe83612" providerId="LiveId" clId="{05168BD1-4B86-44D3-A47A-F5B5AE96C127}" dt="2024-02-28T21:59:43.977" v="718" actId="165"/>
          <ac:spMkLst>
            <pc:docMk/>
            <pc:sldMk cId="3264637522" sldId="741"/>
            <ac:spMk id="14" creationId="{FD44CB06-0753-DC15-C6EC-7F007E5CD870}"/>
          </ac:spMkLst>
        </pc:spChg>
        <pc:spChg chg="mod topLvl">
          <ac:chgData name="Jason Romans" userId="b1594dadafe83612" providerId="LiveId" clId="{05168BD1-4B86-44D3-A47A-F5B5AE96C127}" dt="2024-02-28T21:59:43.977" v="718" actId="165"/>
          <ac:spMkLst>
            <pc:docMk/>
            <pc:sldMk cId="3264637522" sldId="741"/>
            <ac:spMk id="15" creationId="{72C7A66A-E2BC-5D25-AF77-510A8C507BC9}"/>
          </ac:spMkLst>
        </pc:spChg>
        <pc:spChg chg="mod topLvl">
          <ac:chgData name="Jason Romans" userId="b1594dadafe83612" providerId="LiveId" clId="{05168BD1-4B86-44D3-A47A-F5B5AE96C127}" dt="2024-02-28T21:59:43.977" v="718" actId="165"/>
          <ac:spMkLst>
            <pc:docMk/>
            <pc:sldMk cId="3264637522" sldId="741"/>
            <ac:spMk id="16" creationId="{81FE9A99-1EE5-8D29-B8EF-9D2915EB0A2D}"/>
          </ac:spMkLst>
        </pc:spChg>
        <pc:spChg chg="mod topLvl">
          <ac:chgData name="Jason Romans" userId="b1594dadafe83612" providerId="LiveId" clId="{05168BD1-4B86-44D3-A47A-F5B5AE96C127}" dt="2024-02-28T21:59:43.977" v="718" actId="165"/>
          <ac:spMkLst>
            <pc:docMk/>
            <pc:sldMk cId="3264637522" sldId="741"/>
            <ac:spMk id="20" creationId="{6D169F67-29A3-1ED5-08C8-D581AC330B94}"/>
          </ac:spMkLst>
        </pc:spChg>
        <pc:spChg chg="mod topLvl">
          <ac:chgData name="Jason Romans" userId="b1594dadafe83612" providerId="LiveId" clId="{05168BD1-4B86-44D3-A47A-F5B5AE96C127}" dt="2024-02-28T21:59:43.977" v="718" actId="165"/>
          <ac:spMkLst>
            <pc:docMk/>
            <pc:sldMk cId="3264637522" sldId="741"/>
            <ac:spMk id="23" creationId="{319D064A-5343-3C89-FD42-9E8DC3449DCB}"/>
          </ac:spMkLst>
        </pc:spChg>
        <pc:grpChg chg="del">
          <ac:chgData name="Jason Romans" userId="b1594dadafe83612" providerId="LiveId" clId="{05168BD1-4B86-44D3-A47A-F5B5AE96C127}" dt="2024-02-28T21:59:43.977" v="718" actId="165"/>
          <ac:grpSpMkLst>
            <pc:docMk/>
            <pc:sldMk cId="3264637522" sldId="741"/>
            <ac:grpSpMk id="24" creationId="{FCC1D7C2-25FB-B22C-2184-61169D2BAFF5}"/>
          </ac:grpSpMkLst>
        </pc:grpChg>
        <pc:cxnChg chg="mod topLvl">
          <ac:chgData name="Jason Romans" userId="b1594dadafe83612" providerId="LiveId" clId="{05168BD1-4B86-44D3-A47A-F5B5AE96C127}" dt="2024-02-28T22:00:03.847" v="721" actId="208"/>
          <ac:cxnSpMkLst>
            <pc:docMk/>
            <pc:sldMk cId="3264637522" sldId="741"/>
            <ac:cxnSpMk id="3" creationId="{EC00665A-6C48-2C31-062E-2C2DB5F0A1AE}"/>
          </ac:cxnSpMkLst>
        </pc:cxnChg>
        <pc:cxnChg chg="mod">
          <ac:chgData name="Jason Romans" userId="b1594dadafe83612" providerId="LiveId" clId="{05168BD1-4B86-44D3-A47A-F5B5AE96C127}" dt="2024-02-28T22:00:13.189" v="722" actId="208"/>
          <ac:cxnSpMkLst>
            <pc:docMk/>
            <pc:sldMk cId="3264637522" sldId="741"/>
            <ac:cxnSpMk id="11" creationId="{7BABA835-8AE3-D9F4-DF97-420BA59CE844}"/>
          </ac:cxnSpMkLst>
        </pc:cxnChg>
      </pc:sldChg>
      <pc:sldChg chg="addSp delSp modSp new mod modClrScheme modAnim chgLayout">
        <pc:chgData name="Jason Romans" userId="b1594dadafe83612" providerId="LiveId" clId="{05168BD1-4B86-44D3-A47A-F5B5AE96C127}" dt="2024-03-11T21:28:06.199" v="4539" actId="14100"/>
        <pc:sldMkLst>
          <pc:docMk/>
          <pc:sldMk cId="2293131971" sldId="742"/>
        </pc:sldMkLst>
        <pc:spChg chg="del mod ord">
          <ac:chgData name="Jason Romans" userId="b1594dadafe83612" providerId="LiveId" clId="{05168BD1-4B86-44D3-A47A-F5B5AE96C127}" dt="2024-02-28T22:43:51.317" v="747" actId="700"/>
          <ac:spMkLst>
            <pc:docMk/>
            <pc:sldMk cId="2293131971" sldId="742"/>
            <ac:spMk id="2" creationId="{F4B7CF8C-6AC3-488A-D65B-814F2BBAE331}"/>
          </ac:spMkLst>
        </pc:spChg>
        <pc:spChg chg="del mod ord">
          <ac:chgData name="Jason Romans" userId="b1594dadafe83612" providerId="LiveId" clId="{05168BD1-4B86-44D3-A47A-F5B5AE96C127}" dt="2024-03-01T17:30:24.222" v="1532" actId="478"/>
          <ac:spMkLst>
            <pc:docMk/>
            <pc:sldMk cId="2293131971" sldId="742"/>
            <ac:spMk id="3" creationId="{742EE9C3-7D28-E409-FD71-F874B5E7DCC2}"/>
          </ac:spMkLst>
        </pc:spChg>
        <pc:spChg chg="mod ord">
          <ac:chgData name="Jason Romans" userId="b1594dadafe83612" providerId="LiveId" clId="{05168BD1-4B86-44D3-A47A-F5B5AE96C127}" dt="2024-03-05T21:32:08.003" v="3245" actId="20577"/>
          <ac:spMkLst>
            <pc:docMk/>
            <pc:sldMk cId="2293131971" sldId="742"/>
            <ac:spMk id="4" creationId="{050523BB-49BA-0C14-486F-929886D0B440}"/>
          </ac:spMkLst>
        </pc:spChg>
        <pc:spChg chg="add del mod ord">
          <ac:chgData name="Jason Romans" userId="b1594dadafe83612" providerId="LiveId" clId="{05168BD1-4B86-44D3-A47A-F5B5AE96C127}" dt="2024-02-28T22:43:57.953" v="748" actId="700"/>
          <ac:spMkLst>
            <pc:docMk/>
            <pc:sldMk cId="2293131971" sldId="742"/>
            <ac:spMk id="7" creationId="{45D7D793-4EFB-9E21-A464-D268EBC188B5}"/>
          </ac:spMkLst>
        </pc:spChg>
        <pc:spChg chg="add mod ord">
          <ac:chgData name="Jason Romans" userId="b1594dadafe83612" providerId="LiveId" clId="{05168BD1-4B86-44D3-A47A-F5B5AE96C127}" dt="2024-03-11T21:28:06.199" v="4539" actId="14100"/>
          <ac:spMkLst>
            <pc:docMk/>
            <pc:sldMk cId="2293131971" sldId="742"/>
            <ac:spMk id="8" creationId="{7EAAAC22-A18E-5C07-715A-195E5EA79951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890053430" sldId="742"/>
        </pc:sldMkLst>
      </pc:sldChg>
      <pc:sldChg chg="addSp delSp modSp add mod setBg modClrScheme modAnim chgLayout">
        <pc:chgData name="Jason Romans" userId="b1594dadafe83612" providerId="LiveId" clId="{05168BD1-4B86-44D3-A47A-F5B5AE96C127}" dt="2024-03-12T20:53:58.397" v="4866" actId="255"/>
        <pc:sldMkLst>
          <pc:docMk/>
          <pc:sldMk cId="3049767990" sldId="743"/>
        </pc:sldMkLst>
        <pc:spChg chg="mod ord">
          <ac:chgData name="Jason Romans" userId="b1594dadafe83612" providerId="LiveId" clId="{05168BD1-4B86-44D3-A47A-F5B5AE96C127}" dt="2024-03-11T21:26:31.086" v="4526" actId="255"/>
          <ac:spMkLst>
            <pc:docMk/>
            <pc:sldMk cId="3049767990" sldId="743"/>
            <ac:spMk id="2" creationId="{C33C1EAD-B6E2-523A-BBB3-5493B0A7AC3F}"/>
          </ac:spMkLst>
        </pc:spChg>
        <pc:spChg chg="mod ord">
          <ac:chgData name="Jason Romans" userId="b1594dadafe83612" providerId="LiveId" clId="{05168BD1-4B86-44D3-A47A-F5B5AE96C127}" dt="2024-03-12T20:53:58.397" v="4866" actId="255"/>
          <ac:spMkLst>
            <pc:docMk/>
            <pc:sldMk cId="3049767990" sldId="743"/>
            <ac:spMk id="3" creationId="{9C2770DF-FA41-656A-6E57-BB309D2A5937}"/>
          </ac:spMkLst>
        </pc:spChg>
        <pc:spChg chg="add del">
          <ac:chgData name="Jason Romans" userId="b1594dadafe83612" providerId="LiveId" clId="{05168BD1-4B86-44D3-A47A-F5B5AE96C127}" dt="2024-02-28T22:45:17.787" v="764" actId="26606"/>
          <ac:spMkLst>
            <pc:docMk/>
            <pc:sldMk cId="3049767990" sldId="743"/>
            <ac:spMk id="8" creationId="{907EF6B7-1338-4443-8C46-6A318D952DFD}"/>
          </ac:spMkLst>
        </pc:spChg>
        <pc:spChg chg="add del">
          <ac:chgData name="Jason Romans" userId="b1594dadafe83612" providerId="LiveId" clId="{05168BD1-4B86-44D3-A47A-F5B5AE96C127}" dt="2024-02-28T22:45:13.855" v="760" actId="26606"/>
          <ac:spMkLst>
            <pc:docMk/>
            <pc:sldMk cId="3049767990" sldId="743"/>
            <ac:spMk id="9" creationId="{F13C74B1-5B17-4795-BED0-7140497B445A}"/>
          </ac:spMkLst>
        </pc:spChg>
        <pc:spChg chg="add del">
          <ac:chgData name="Jason Romans" userId="b1594dadafe83612" providerId="LiveId" clId="{05168BD1-4B86-44D3-A47A-F5B5AE96C127}" dt="2024-02-28T22:45:17.787" v="764" actId="26606"/>
          <ac:spMkLst>
            <pc:docMk/>
            <pc:sldMk cId="3049767990" sldId="743"/>
            <ac:spMk id="10" creationId="{DAAE4CDD-124C-4DCF-9584-B6033B545DD5}"/>
          </ac:spMkLst>
        </pc:spChg>
        <pc:spChg chg="add del">
          <ac:chgData name="Jason Romans" userId="b1594dadafe83612" providerId="LiveId" clId="{05168BD1-4B86-44D3-A47A-F5B5AE96C127}" dt="2024-02-28T22:45:13.855" v="760" actId="26606"/>
          <ac:spMkLst>
            <pc:docMk/>
            <pc:sldMk cId="3049767990" sldId="743"/>
            <ac:spMk id="11" creationId="{D4974D33-8DC5-464E-8C6D-BE58F0669C17}"/>
          </ac:spMkLst>
        </pc:spChg>
        <pc:spChg chg="add del">
          <ac:chgData name="Jason Romans" userId="b1594dadafe83612" providerId="LiveId" clId="{05168BD1-4B86-44D3-A47A-F5B5AE96C127}" dt="2024-02-28T22:45:17.787" v="764" actId="26606"/>
          <ac:spMkLst>
            <pc:docMk/>
            <pc:sldMk cId="3049767990" sldId="743"/>
            <ac:spMk id="12" creationId="{081E4A58-353D-44AE-B2FC-2A74E2E400F7}"/>
          </ac:spMkLst>
        </pc:spChg>
        <pc:spChg chg="add del">
          <ac:chgData name="Jason Romans" userId="b1594dadafe83612" providerId="LiveId" clId="{05168BD1-4B86-44D3-A47A-F5B5AE96C127}" dt="2024-02-28T22:45:15.010" v="762" actId="26606"/>
          <ac:spMkLst>
            <pc:docMk/>
            <pc:sldMk cId="3049767990" sldId="743"/>
            <ac:spMk id="13" creationId="{2C61293E-6EBE-43EF-A52C-9BEBFD7679D4}"/>
          </ac:spMkLst>
        </pc:spChg>
        <pc:spChg chg="add del">
          <ac:chgData name="Jason Romans" userId="b1594dadafe83612" providerId="LiveId" clId="{05168BD1-4B86-44D3-A47A-F5B5AE96C127}" dt="2024-02-28T22:45:15.010" v="762" actId="26606"/>
          <ac:spMkLst>
            <pc:docMk/>
            <pc:sldMk cId="3049767990" sldId="743"/>
            <ac:spMk id="15" creationId="{21540236-BFD5-4A9D-8840-4703E7F76825}"/>
          </ac:spMkLst>
        </pc:spChg>
        <pc:spChg chg="add del">
          <ac:chgData name="Jason Romans" userId="b1594dadafe83612" providerId="LiveId" clId="{05168BD1-4B86-44D3-A47A-F5B5AE96C127}" dt="2024-02-28T22:45:18.455" v="766" actId="26606"/>
          <ac:spMkLst>
            <pc:docMk/>
            <pc:sldMk cId="3049767990" sldId="743"/>
            <ac:spMk id="16" creationId="{D2B78728-A580-49A7-84F9-6EF6F583ADE0}"/>
          </ac:spMkLst>
        </pc:spChg>
        <pc:spChg chg="add del">
          <ac:chgData name="Jason Romans" userId="b1594dadafe83612" providerId="LiveId" clId="{05168BD1-4B86-44D3-A47A-F5B5AE96C127}" dt="2024-02-28T22:45:18.455" v="766" actId="26606"/>
          <ac:spMkLst>
            <pc:docMk/>
            <pc:sldMk cId="3049767990" sldId="743"/>
            <ac:spMk id="17" creationId="{09588DA8-065E-4F6F-8EFD-43104AB2E0CF}"/>
          </ac:spMkLst>
        </pc:spChg>
        <pc:spChg chg="add del">
          <ac:chgData name="Jason Romans" userId="b1594dadafe83612" providerId="LiveId" clId="{05168BD1-4B86-44D3-A47A-F5B5AE96C127}" dt="2024-02-28T22:45:18.455" v="766" actId="26606"/>
          <ac:spMkLst>
            <pc:docMk/>
            <pc:sldMk cId="3049767990" sldId="743"/>
            <ac:spMk id="18" creationId="{38FAA1A1-D861-433F-88FA-1E9D6FD31D11}"/>
          </ac:spMkLst>
        </pc:spChg>
        <pc:spChg chg="add del">
          <ac:chgData name="Jason Romans" userId="b1594dadafe83612" providerId="LiveId" clId="{05168BD1-4B86-44D3-A47A-F5B5AE96C127}" dt="2024-02-28T22:45:18.455" v="766" actId="26606"/>
          <ac:spMkLst>
            <pc:docMk/>
            <pc:sldMk cId="3049767990" sldId="743"/>
            <ac:spMk id="19" creationId="{C4285719-470E-454C-AF62-8323075F1F5B}"/>
          </ac:spMkLst>
        </pc:spChg>
        <pc:spChg chg="add del">
          <ac:chgData name="Jason Romans" userId="b1594dadafe83612" providerId="LiveId" clId="{05168BD1-4B86-44D3-A47A-F5B5AE96C127}" dt="2024-02-28T22:45:18.455" v="766" actId="26606"/>
          <ac:spMkLst>
            <pc:docMk/>
            <pc:sldMk cId="3049767990" sldId="743"/>
            <ac:spMk id="20" creationId="{8D71EDA1-87BF-4D5D-AB79-F346FD19278A}"/>
          </ac:spMkLst>
        </pc:spChg>
        <pc:spChg chg="add del">
          <ac:chgData name="Jason Romans" userId="b1594dadafe83612" providerId="LiveId" clId="{05168BD1-4B86-44D3-A47A-F5B5AE96C127}" dt="2024-02-28T22:45:18.455" v="766" actId="26606"/>
          <ac:spMkLst>
            <pc:docMk/>
            <pc:sldMk cId="3049767990" sldId="743"/>
            <ac:spMk id="21" creationId="{CD9FE4EF-C4D8-49A0-B2FF-81D8DB7D8A24}"/>
          </ac:spMkLst>
        </pc:spChg>
        <pc:spChg chg="add del">
          <ac:chgData name="Jason Romans" userId="b1594dadafe83612" providerId="LiveId" clId="{05168BD1-4B86-44D3-A47A-F5B5AE96C127}" dt="2024-02-28T22:45:18.455" v="766" actId="26606"/>
          <ac:spMkLst>
            <pc:docMk/>
            <pc:sldMk cId="3049767990" sldId="743"/>
            <ac:spMk id="22" creationId="{4300840D-0A0B-4512-BACA-B439D5B9C57C}"/>
          </ac:spMkLst>
        </pc:spChg>
        <pc:spChg chg="add del">
          <ac:chgData name="Jason Romans" userId="b1594dadafe83612" providerId="LiveId" clId="{05168BD1-4B86-44D3-A47A-F5B5AE96C127}" dt="2024-03-01T16:09:17.498" v="1369" actId="26606"/>
          <ac:spMkLst>
            <pc:docMk/>
            <pc:sldMk cId="3049767990" sldId="743"/>
            <ac:spMk id="24" creationId="{F13C74B1-5B17-4795-BED0-7140497B445A}"/>
          </ac:spMkLst>
        </pc:spChg>
        <pc:spChg chg="add del">
          <ac:chgData name="Jason Romans" userId="b1594dadafe83612" providerId="LiveId" clId="{05168BD1-4B86-44D3-A47A-F5B5AE96C127}" dt="2024-03-01T16:09:17.498" v="1369" actId="26606"/>
          <ac:spMkLst>
            <pc:docMk/>
            <pc:sldMk cId="3049767990" sldId="743"/>
            <ac:spMk id="25" creationId="{D4974D33-8DC5-464E-8C6D-BE58F0669C17}"/>
          </ac:spMkLst>
        </pc:spChg>
        <pc:spChg chg="add del">
          <ac:chgData name="Jason Romans" userId="b1594dadafe83612" providerId="LiveId" clId="{05168BD1-4B86-44D3-A47A-F5B5AE96C127}" dt="2024-03-01T16:09:06.222" v="1356" actId="26606"/>
          <ac:spMkLst>
            <pc:docMk/>
            <pc:sldMk cId="3049767990" sldId="743"/>
            <ac:spMk id="28" creationId="{F13C74B1-5B17-4795-BED0-7140497B445A}"/>
          </ac:spMkLst>
        </pc:spChg>
        <pc:spChg chg="add del">
          <ac:chgData name="Jason Romans" userId="b1594dadafe83612" providerId="LiveId" clId="{05168BD1-4B86-44D3-A47A-F5B5AE96C127}" dt="2024-03-01T16:09:06.222" v="1356" actId="26606"/>
          <ac:spMkLst>
            <pc:docMk/>
            <pc:sldMk cId="3049767990" sldId="743"/>
            <ac:spMk id="29" creationId="{D4974D33-8DC5-464E-8C6D-BE58F0669C17}"/>
          </ac:spMkLst>
        </pc:spChg>
        <pc:spChg chg="add del">
          <ac:chgData name="Jason Romans" userId="b1594dadafe83612" providerId="LiveId" clId="{05168BD1-4B86-44D3-A47A-F5B5AE96C127}" dt="2024-03-01T16:09:08.628" v="1358" actId="26606"/>
          <ac:spMkLst>
            <pc:docMk/>
            <pc:sldMk cId="3049767990" sldId="743"/>
            <ac:spMk id="32" creationId="{04812C46-200A-4DEB-A05E-3ED6C68C2387}"/>
          </ac:spMkLst>
        </pc:spChg>
        <pc:spChg chg="add del">
          <ac:chgData name="Jason Romans" userId="b1594dadafe83612" providerId="LiveId" clId="{05168BD1-4B86-44D3-A47A-F5B5AE96C127}" dt="2024-03-01T16:09:08.628" v="1358" actId="26606"/>
          <ac:spMkLst>
            <pc:docMk/>
            <pc:sldMk cId="3049767990" sldId="743"/>
            <ac:spMk id="33" creationId="{D1EA859B-E555-4109-94F3-6700E046E008}"/>
          </ac:spMkLst>
        </pc:spChg>
        <pc:spChg chg="add del">
          <ac:chgData name="Jason Romans" userId="b1594dadafe83612" providerId="LiveId" clId="{05168BD1-4B86-44D3-A47A-F5B5AE96C127}" dt="2024-03-01T16:09:09.136" v="1360" actId="26606"/>
          <ac:spMkLst>
            <pc:docMk/>
            <pc:sldMk cId="3049767990" sldId="743"/>
            <ac:spMk id="35" creationId="{F13C74B1-5B17-4795-BED0-7140497B445A}"/>
          </ac:spMkLst>
        </pc:spChg>
        <pc:spChg chg="add del">
          <ac:chgData name="Jason Romans" userId="b1594dadafe83612" providerId="LiveId" clId="{05168BD1-4B86-44D3-A47A-F5B5AE96C127}" dt="2024-03-01T16:09:09.136" v="1360" actId="26606"/>
          <ac:spMkLst>
            <pc:docMk/>
            <pc:sldMk cId="3049767990" sldId="743"/>
            <ac:spMk id="36" creationId="{D4974D33-8DC5-464E-8C6D-BE58F0669C17}"/>
          </ac:spMkLst>
        </pc:spChg>
        <pc:spChg chg="add del">
          <ac:chgData name="Jason Romans" userId="b1594dadafe83612" providerId="LiveId" clId="{05168BD1-4B86-44D3-A47A-F5B5AE96C127}" dt="2024-03-01T16:09:09.649" v="1362" actId="26606"/>
          <ac:spMkLst>
            <pc:docMk/>
            <pc:sldMk cId="3049767990" sldId="743"/>
            <ac:spMk id="38" creationId="{04812C46-200A-4DEB-A05E-3ED6C68C2387}"/>
          </ac:spMkLst>
        </pc:spChg>
        <pc:spChg chg="add del">
          <ac:chgData name="Jason Romans" userId="b1594dadafe83612" providerId="LiveId" clId="{05168BD1-4B86-44D3-A47A-F5B5AE96C127}" dt="2024-03-01T16:09:09.649" v="1362" actId="26606"/>
          <ac:spMkLst>
            <pc:docMk/>
            <pc:sldMk cId="3049767990" sldId="743"/>
            <ac:spMk id="39" creationId="{D1EA859B-E555-4109-94F3-6700E046E008}"/>
          </ac:spMkLst>
        </pc:spChg>
        <pc:spChg chg="add del">
          <ac:chgData name="Jason Romans" userId="b1594dadafe83612" providerId="LiveId" clId="{05168BD1-4B86-44D3-A47A-F5B5AE96C127}" dt="2024-03-01T16:09:14.526" v="1364" actId="26606"/>
          <ac:spMkLst>
            <pc:docMk/>
            <pc:sldMk cId="3049767990" sldId="743"/>
            <ac:spMk id="41" creationId="{3ECBE1F1-D69B-4AFA-ABD5-8E41720EF6DE}"/>
          </ac:spMkLst>
        </pc:spChg>
        <pc:spChg chg="add del">
          <ac:chgData name="Jason Romans" userId="b1594dadafe83612" providerId="LiveId" clId="{05168BD1-4B86-44D3-A47A-F5B5AE96C127}" dt="2024-03-01T16:09:14.526" v="1364" actId="26606"/>
          <ac:spMkLst>
            <pc:docMk/>
            <pc:sldMk cId="3049767990" sldId="743"/>
            <ac:spMk id="42" creationId="{603A6265-E10C-4B85-9C20-E75FCAF9CC63}"/>
          </ac:spMkLst>
        </pc:spChg>
        <pc:spChg chg="add del">
          <ac:chgData name="Jason Romans" userId="b1594dadafe83612" providerId="LiveId" clId="{05168BD1-4B86-44D3-A47A-F5B5AE96C127}" dt="2024-03-01T16:09:15.969" v="1366" actId="26606"/>
          <ac:spMkLst>
            <pc:docMk/>
            <pc:sldMk cId="3049767990" sldId="743"/>
            <ac:spMk id="44" creationId="{F13C74B1-5B17-4795-BED0-7140497B445A}"/>
          </ac:spMkLst>
        </pc:spChg>
        <pc:spChg chg="add del">
          <ac:chgData name="Jason Romans" userId="b1594dadafe83612" providerId="LiveId" clId="{05168BD1-4B86-44D3-A47A-F5B5AE96C127}" dt="2024-03-01T16:09:15.969" v="1366" actId="26606"/>
          <ac:spMkLst>
            <pc:docMk/>
            <pc:sldMk cId="3049767990" sldId="743"/>
            <ac:spMk id="45" creationId="{D4974D33-8DC5-464E-8C6D-BE58F0669C17}"/>
          </ac:spMkLst>
        </pc:spChg>
        <pc:spChg chg="add del">
          <ac:chgData name="Jason Romans" userId="b1594dadafe83612" providerId="LiveId" clId="{05168BD1-4B86-44D3-A47A-F5B5AE96C127}" dt="2024-03-01T16:09:17.491" v="1368" actId="26606"/>
          <ac:spMkLst>
            <pc:docMk/>
            <pc:sldMk cId="3049767990" sldId="743"/>
            <ac:spMk id="47" creationId="{04812C46-200A-4DEB-A05E-3ED6C68C2387}"/>
          </ac:spMkLst>
        </pc:spChg>
        <pc:spChg chg="add del">
          <ac:chgData name="Jason Romans" userId="b1594dadafe83612" providerId="LiveId" clId="{05168BD1-4B86-44D3-A47A-F5B5AE96C127}" dt="2024-03-01T16:09:17.491" v="1368" actId="26606"/>
          <ac:spMkLst>
            <pc:docMk/>
            <pc:sldMk cId="3049767990" sldId="743"/>
            <ac:spMk id="48" creationId="{D1EA859B-E555-4109-94F3-6700E046E008}"/>
          </ac:spMkLst>
        </pc:spChg>
        <pc:spChg chg="add">
          <ac:chgData name="Jason Romans" userId="b1594dadafe83612" providerId="LiveId" clId="{05168BD1-4B86-44D3-A47A-F5B5AE96C127}" dt="2024-03-01T16:09:17.498" v="1369" actId="26606"/>
          <ac:spMkLst>
            <pc:docMk/>
            <pc:sldMk cId="3049767990" sldId="743"/>
            <ac:spMk id="50" creationId="{3ECBE1F1-D69B-4AFA-ABD5-8E41720EF6DE}"/>
          </ac:spMkLst>
        </pc:spChg>
        <pc:spChg chg="add">
          <ac:chgData name="Jason Romans" userId="b1594dadafe83612" providerId="LiveId" clId="{05168BD1-4B86-44D3-A47A-F5B5AE96C127}" dt="2024-03-01T16:09:17.498" v="1369" actId="26606"/>
          <ac:spMkLst>
            <pc:docMk/>
            <pc:sldMk cId="3049767990" sldId="743"/>
            <ac:spMk id="51" creationId="{603A6265-E10C-4B85-9C20-E75FCAF9CC63}"/>
          </ac:spMkLst>
        </pc:spChg>
        <pc:grpChg chg="add del">
          <ac:chgData name="Jason Romans" userId="b1594dadafe83612" providerId="LiveId" clId="{05168BD1-4B86-44D3-A47A-F5B5AE96C127}" dt="2024-03-01T16:08:51.108" v="1354" actId="26606"/>
          <ac:grpSpMkLst>
            <pc:docMk/>
            <pc:sldMk cId="3049767990" sldId="743"/>
            <ac:grpSpMk id="31" creationId="{114ED94A-C85D-4CD3-4205-438D21CE6B38}"/>
          </ac:grpSpMkLst>
        </pc:grpChg>
        <pc:picChg chg="add del">
          <ac:chgData name="Jason Romans" userId="b1594dadafe83612" providerId="LiveId" clId="{05168BD1-4B86-44D3-A47A-F5B5AE96C127}" dt="2024-02-28T22:45:13.855" v="760" actId="26606"/>
          <ac:picMkLst>
            <pc:docMk/>
            <pc:sldMk cId="3049767990" sldId="743"/>
            <ac:picMk id="5" creationId="{B1BC246F-8126-C5C8-45FB-6A352C734C9A}"/>
          </ac:picMkLst>
        </pc:picChg>
        <pc:picChg chg="add del">
          <ac:chgData name="Jason Romans" userId="b1594dadafe83612" providerId="LiveId" clId="{05168BD1-4B86-44D3-A47A-F5B5AE96C127}" dt="2024-02-28T22:45:15.010" v="762" actId="26606"/>
          <ac:picMkLst>
            <pc:docMk/>
            <pc:sldMk cId="3049767990" sldId="743"/>
            <ac:picMk id="14" creationId="{FA873219-DDEC-1C4E-EE0A-4294EA59D857}"/>
          </ac:picMkLst>
        </pc:picChg>
        <pc:picChg chg="add mod ord">
          <ac:chgData name="Jason Romans" userId="b1594dadafe83612" providerId="LiveId" clId="{05168BD1-4B86-44D3-A47A-F5B5AE96C127}" dt="2024-03-01T16:09:17.498" v="1369" actId="26606"/>
          <ac:picMkLst>
            <pc:docMk/>
            <pc:sldMk cId="3049767990" sldId="743"/>
            <ac:picMk id="26" creationId="{B1BC246F-8126-C5C8-45FB-6A352C734C9A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180970965" sldId="743"/>
        </pc:sldMkLst>
      </pc:sldChg>
      <pc:sldChg chg="addSp delSp modSp add mod ord">
        <pc:chgData name="Jason Romans" userId="b1594dadafe83612" providerId="LiveId" clId="{05168BD1-4B86-44D3-A47A-F5B5AE96C127}" dt="2024-03-06T04:53:28.928" v="3984" actId="14100"/>
        <pc:sldMkLst>
          <pc:docMk/>
          <pc:sldMk cId="632876808" sldId="744"/>
        </pc:sldMkLst>
        <pc:spChg chg="add mod">
          <ac:chgData name="Jason Romans" userId="b1594dadafe83612" providerId="LiveId" clId="{05168BD1-4B86-44D3-A47A-F5B5AE96C127}" dt="2024-03-06T04:53:28.928" v="3984" actId="14100"/>
          <ac:spMkLst>
            <pc:docMk/>
            <pc:sldMk cId="632876808" sldId="744"/>
            <ac:spMk id="4" creationId="{5B1B02F8-72E5-15D5-341F-FB72C99D2AA3}"/>
          </ac:spMkLst>
        </pc:spChg>
        <pc:spChg chg="mod">
          <ac:chgData name="Jason Romans" userId="b1594dadafe83612" providerId="LiveId" clId="{05168BD1-4B86-44D3-A47A-F5B5AE96C127}" dt="2024-02-28T22:47:54.773" v="782" actId="164"/>
          <ac:spMkLst>
            <pc:docMk/>
            <pc:sldMk cId="632876808" sldId="744"/>
            <ac:spMk id="5" creationId="{02EC5549-EF88-2B5B-4D2E-3EB638A9F6F2}"/>
          </ac:spMkLst>
        </pc:spChg>
        <pc:spChg chg="mod">
          <ac:chgData name="Jason Romans" userId="b1594dadafe83612" providerId="LiveId" clId="{05168BD1-4B86-44D3-A47A-F5B5AE96C127}" dt="2024-02-28T22:47:54.773" v="782" actId="164"/>
          <ac:spMkLst>
            <pc:docMk/>
            <pc:sldMk cId="632876808" sldId="744"/>
            <ac:spMk id="6" creationId="{73F7B226-DDCB-97D4-B705-491FA41DA72E}"/>
          </ac:spMkLst>
        </pc:spChg>
        <pc:spChg chg="del mod">
          <ac:chgData name="Jason Romans" userId="b1594dadafe83612" providerId="LiveId" clId="{05168BD1-4B86-44D3-A47A-F5B5AE96C127}" dt="2024-03-06T04:53:05.311" v="3980" actId="478"/>
          <ac:spMkLst>
            <pc:docMk/>
            <pc:sldMk cId="632876808" sldId="744"/>
            <ac:spMk id="7" creationId="{44A3B8D3-9749-7F0A-65E3-2F3CAA33355A}"/>
          </ac:spMkLst>
        </pc:spChg>
        <pc:spChg chg="mod">
          <ac:chgData name="Jason Romans" userId="b1594dadafe83612" providerId="LiveId" clId="{05168BD1-4B86-44D3-A47A-F5B5AE96C127}" dt="2024-02-28T22:47:54.773" v="782" actId="164"/>
          <ac:spMkLst>
            <pc:docMk/>
            <pc:sldMk cId="632876808" sldId="744"/>
            <ac:spMk id="8" creationId="{1D2DDD09-ADEE-329F-A5DC-83AED21AFBB8}"/>
          </ac:spMkLst>
        </pc:spChg>
        <pc:spChg chg="mod">
          <ac:chgData name="Jason Romans" userId="b1594dadafe83612" providerId="LiveId" clId="{05168BD1-4B86-44D3-A47A-F5B5AE96C127}" dt="2024-02-28T22:47:54.773" v="782" actId="164"/>
          <ac:spMkLst>
            <pc:docMk/>
            <pc:sldMk cId="632876808" sldId="744"/>
            <ac:spMk id="9" creationId="{9C79457D-3636-FF69-DA87-752DA3123B65}"/>
          </ac:spMkLst>
        </pc:spChg>
        <pc:spChg chg="mod">
          <ac:chgData name="Jason Romans" userId="b1594dadafe83612" providerId="LiveId" clId="{05168BD1-4B86-44D3-A47A-F5B5AE96C127}" dt="2024-02-28T22:47:54.773" v="782" actId="164"/>
          <ac:spMkLst>
            <pc:docMk/>
            <pc:sldMk cId="632876808" sldId="744"/>
            <ac:spMk id="10" creationId="{B69DDEA2-C280-D3ED-7E90-BCAB259C45A0}"/>
          </ac:spMkLst>
        </pc:spChg>
        <pc:spChg chg="mod">
          <ac:chgData name="Jason Romans" userId="b1594dadafe83612" providerId="LiveId" clId="{05168BD1-4B86-44D3-A47A-F5B5AE96C127}" dt="2024-02-28T22:47:34.683" v="781" actId="113"/>
          <ac:spMkLst>
            <pc:docMk/>
            <pc:sldMk cId="632876808" sldId="744"/>
            <ac:spMk id="12" creationId="{16DD3087-B437-0DE1-391D-6922F3A91FCF}"/>
          </ac:spMkLst>
        </pc:spChg>
        <pc:spChg chg="mod">
          <ac:chgData name="Jason Romans" userId="b1594dadafe83612" providerId="LiveId" clId="{05168BD1-4B86-44D3-A47A-F5B5AE96C127}" dt="2024-02-28T22:48:03.246" v="783" actId="207"/>
          <ac:spMkLst>
            <pc:docMk/>
            <pc:sldMk cId="632876808" sldId="744"/>
            <ac:spMk id="14" creationId="{2D3C470C-F3FF-6F7D-1A0B-FD318B98C9CE}"/>
          </ac:spMkLst>
        </pc:spChg>
        <pc:spChg chg="mod">
          <ac:chgData name="Jason Romans" userId="b1594dadafe83612" providerId="LiveId" clId="{05168BD1-4B86-44D3-A47A-F5B5AE96C127}" dt="2024-02-28T22:48:03.246" v="783" actId="207"/>
          <ac:spMkLst>
            <pc:docMk/>
            <pc:sldMk cId="632876808" sldId="744"/>
            <ac:spMk id="15" creationId="{8AC1658E-2E99-1D9C-1E74-9915B59E12A5}"/>
          </ac:spMkLst>
        </pc:spChg>
        <pc:spChg chg="mod">
          <ac:chgData name="Jason Romans" userId="b1594dadafe83612" providerId="LiveId" clId="{05168BD1-4B86-44D3-A47A-F5B5AE96C127}" dt="2024-02-28T22:47:54.773" v="782" actId="164"/>
          <ac:spMkLst>
            <pc:docMk/>
            <pc:sldMk cId="632876808" sldId="744"/>
            <ac:spMk id="16" creationId="{A557BCE8-CC27-182B-7B96-B0BDFA847D2D}"/>
          </ac:spMkLst>
        </pc:spChg>
        <pc:spChg chg="mod">
          <ac:chgData name="Jason Romans" userId="b1594dadafe83612" providerId="LiveId" clId="{05168BD1-4B86-44D3-A47A-F5B5AE96C127}" dt="2024-02-28T22:48:03.246" v="783" actId="207"/>
          <ac:spMkLst>
            <pc:docMk/>
            <pc:sldMk cId="632876808" sldId="744"/>
            <ac:spMk id="20" creationId="{27BEFAE2-129B-E32B-A47C-2572AC3EE2DE}"/>
          </ac:spMkLst>
        </pc:spChg>
        <pc:spChg chg="mod">
          <ac:chgData name="Jason Romans" userId="b1594dadafe83612" providerId="LiveId" clId="{05168BD1-4B86-44D3-A47A-F5B5AE96C127}" dt="2024-02-28T22:48:03.246" v="783" actId="207"/>
          <ac:spMkLst>
            <pc:docMk/>
            <pc:sldMk cId="632876808" sldId="744"/>
            <ac:spMk id="23" creationId="{059138F7-DC89-5C66-4F79-2103603370BC}"/>
          </ac:spMkLst>
        </pc:spChg>
        <pc:grpChg chg="add mod">
          <ac:chgData name="Jason Romans" userId="b1594dadafe83612" providerId="LiveId" clId="{05168BD1-4B86-44D3-A47A-F5B5AE96C127}" dt="2024-02-28T22:47:54.773" v="782" actId="164"/>
          <ac:grpSpMkLst>
            <pc:docMk/>
            <pc:sldMk cId="632876808" sldId="744"/>
            <ac:grpSpMk id="2" creationId="{0E710C85-3E16-6F74-99FC-04F28FD68574}"/>
          </ac:grpSpMkLst>
        </pc:grpChg>
        <pc:cxnChg chg="mod">
          <ac:chgData name="Jason Romans" userId="b1594dadafe83612" providerId="LiveId" clId="{05168BD1-4B86-44D3-A47A-F5B5AE96C127}" dt="2024-03-05T16:41:43.989" v="2599" actId="14100"/>
          <ac:cxnSpMkLst>
            <pc:docMk/>
            <pc:sldMk cId="632876808" sldId="744"/>
            <ac:cxnSpMk id="3" creationId="{FE6F4A42-3310-5C97-AE1C-F3611C0DC33B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406824924" sldId="744"/>
        </pc:sldMkLst>
      </pc:sldChg>
      <pc:sldChg chg="addSp delSp modSp add mod ord modClrScheme chgLayout">
        <pc:chgData name="Jason Romans" userId="b1594dadafe83612" providerId="LiveId" clId="{05168BD1-4B86-44D3-A47A-F5B5AE96C127}" dt="2024-03-06T04:54:31.022" v="3995" actId="14100"/>
        <pc:sldMkLst>
          <pc:docMk/>
          <pc:sldMk cId="1795761575" sldId="745"/>
        </pc:sldMkLst>
        <pc:spChg chg="add del mod ord">
          <ac:chgData name="Jason Romans" userId="b1594dadafe83612" providerId="LiveId" clId="{05168BD1-4B86-44D3-A47A-F5B5AE96C127}" dt="2024-02-29T21:39:14.987" v="1023" actId="700"/>
          <ac:spMkLst>
            <pc:docMk/>
            <pc:sldMk cId="1795761575" sldId="745"/>
            <ac:spMk id="4" creationId="{86210B5F-3578-F03F-7990-93A85F21110F}"/>
          </ac:spMkLst>
        </pc:spChg>
        <pc:spChg chg="mod">
          <ac:chgData name="Jason Romans" userId="b1594dadafe83612" providerId="LiveId" clId="{05168BD1-4B86-44D3-A47A-F5B5AE96C127}" dt="2024-03-06T04:54:31.022" v="3995" actId="14100"/>
          <ac:spMkLst>
            <pc:docMk/>
            <pc:sldMk cId="1795761575" sldId="745"/>
            <ac:spMk id="7" creationId="{279A00E5-897C-E5D7-F69C-BC46081A1A46}"/>
          </ac:spMkLst>
        </pc:spChg>
        <pc:spChg chg="mod">
          <ac:chgData name="Jason Romans" userId="b1594dadafe83612" providerId="LiveId" clId="{05168BD1-4B86-44D3-A47A-F5B5AE96C127}" dt="2024-02-29T20:57:40.516" v="864" actId="113"/>
          <ac:spMkLst>
            <pc:docMk/>
            <pc:sldMk cId="1795761575" sldId="745"/>
            <ac:spMk id="12" creationId="{79C4C090-D0A0-4ACD-3302-51F0E6934A5D}"/>
          </ac:spMkLst>
        </pc:spChg>
        <pc:spChg chg="add del mod ord">
          <ac:chgData name="Jason Romans" userId="b1594dadafe83612" providerId="LiveId" clId="{05168BD1-4B86-44D3-A47A-F5B5AE96C127}" dt="2024-02-29T21:39:14.987" v="1023" actId="700"/>
          <ac:spMkLst>
            <pc:docMk/>
            <pc:sldMk cId="1795761575" sldId="745"/>
            <ac:spMk id="13" creationId="{BCFE174C-F433-621E-3292-35EC5C82096B}"/>
          </ac:spMkLst>
        </pc:spChg>
        <pc:spChg chg="mod">
          <ac:chgData name="Jason Romans" userId="b1594dadafe83612" providerId="LiveId" clId="{05168BD1-4B86-44D3-A47A-F5B5AE96C127}" dt="2024-02-29T20:57:51.841" v="865" actId="207"/>
          <ac:spMkLst>
            <pc:docMk/>
            <pc:sldMk cId="1795761575" sldId="745"/>
            <ac:spMk id="14" creationId="{73A46958-A13E-5343-E3BA-06A9648FDA3C}"/>
          </ac:spMkLst>
        </pc:spChg>
        <pc:spChg chg="mod">
          <ac:chgData name="Jason Romans" userId="b1594dadafe83612" providerId="LiveId" clId="{05168BD1-4B86-44D3-A47A-F5B5AE96C127}" dt="2024-02-28T22:53:46.196" v="842" actId="207"/>
          <ac:spMkLst>
            <pc:docMk/>
            <pc:sldMk cId="1795761575" sldId="745"/>
            <ac:spMk id="16" creationId="{A4CCE0C7-F200-FD3F-ACCF-B1C31BE5F995}"/>
          </ac:spMkLst>
        </pc:spChg>
        <pc:cxnChg chg="mod">
          <ac:chgData name="Jason Romans" userId="b1594dadafe83612" providerId="LiveId" clId="{05168BD1-4B86-44D3-A47A-F5B5AE96C127}" dt="2024-03-05T16:42:16.836" v="2601" actId="14100"/>
          <ac:cxnSpMkLst>
            <pc:docMk/>
            <pc:sldMk cId="1795761575" sldId="745"/>
            <ac:cxnSpMk id="3" creationId="{859A5DB0-D4BA-B125-436F-6CBA61417208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555188047" sldId="745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71718788" sldId="746"/>
        </pc:sldMkLst>
      </pc:sldChg>
      <pc:sldChg chg="modSp add mod ord">
        <pc:chgData name="Jason Romans" userId="b1594dadafe83612" providerId="LiveId" clId="{05168BD1-4B86-44D3-A47A-F5B5AE96C127}" dt="2024-03-06T04:55:19.288" v="4015" actId="2711"/>
        <pc:sldMkLst>
          <pc:docMk/>
          <pc:sldMk cId="1757731763" sldId="746"/>
        </pc:sldMkLst>
        <pc:spChg chg="mod">
          <ac:chgData name="Jason Romans" userId="b1594dadafe83612" providerId="LiveId" clId="{05168BD1-4B86-44D3-A47A-F5B5AE96C127}" dt="2024-03-06T04:55:19.288" v="4015" actId="2711"/>
          <ac:spMkLst>
            <pc:docMk/>
            <pc:sldMk cId="1757731763" sldId="746"/>
            <ac:spMk id="7" creationId="{4F926A15-1BBD-4570-5696-F400DAB44E3F}"/>
          </ac:spMkLst>
        </pc:spChg>
        <pc:spChg chg="mod">
          <ac:chgData name="Jason Romans" userId="b1594dadafe83612" providerId="LiveId" clId="{05168BD1-4B86-44D3-A47A-F5B5AE96C127}" dt="2024-02-29T20:58:09.077" v="867" actId="207"/>
          <ac:spMkLst>
            <pc:docMk/>
            <pc:sldMk cId="1757731763" sldId="746"/>
            <ac:spMk id="12" creationId="{CC76AE08-BC53-273F-73DC-35B03F4BF77B}"/>
          </ac:spMkLst>
        </pc:spChg>
        <pc:spChg chg="mod">
          <ac:chgData name="Jason Romans" userId="b1594dadafe83612" providerId="LiveId" clId="{05168BD1-4B86-44D3-A47A-F5B5AE96C127}" dt="2024-02-29T20:58:18.425" v="868" actId="207"/>
          <ac:spMkLst>
            <pc:docMk/>
            <pc:sldMk cId="1757731763" sldId="746"/>
            <ac:spMk id="23" creationId="{14EF7AEF-4A8D-F7D4-7B66-52FBC5F3F822}"/>
          </ac:spMkLst>
        </pc:spChg>
        <pc:cxnChg chg="mod">
          <ac:chgData name="Jason Romans" userId="b1594dadafe83612" providerId="LiveId" clId="{05168BD1-4B86-44D3-A47A-F5B5AE96C127}" dt="2024-03-05T16:42:26.109" v="2602" actId="14100"/>
          <ac:cxnSpMkLst>
            <pc:docMk/>
            <pc:sldMk cId="1757731763" sldId="746"/>
            <ac:cxnSpMk id="3" creationId="{EEC388DD-836F-9163-E908-A51EB4D2EC95}"/>
          </ac:cxnSpMkLst>
        </pc:cxnChg>
      </pc:sldChg>
      <pc:sldChg chg="modSp add mod ord">
        <pc:chgData name="Jason Romans" userId="b1594dadafe83612" providerId="LiveId" clId="{05168BD1-4B86-44D3-A47A-F5B5AE96C127}" dt="2024-03-06T04:55:06.509" v="4011" actId="2711"/>
        <pc:sldMkLst>
          <pc:docMk/>
          <pc:sldMk cId="224368346" sldId="747"/>
        </pc:sldMkLst>
        <pc:spChg chg="mod">
          <ac:chgData name="Jason Romans" userId="b1594dadafe83612" providerId="LiveId" clId="{05168BD1-4B86-44D3-A47A-F5B5AE96C127}" dt="2024-03-06T04:55:06.509" v="4011" actId="2711"/>
          <ac:spMkLst>
            <pc:docMk/>
            <pc:sldMk cId="224368346" sldId="747"/>
            <ac:spMk id="7" creationId="{DD0ACC6B-DE23-C5E6-C3D6-BB45CDC9E91A}"/>
          </ac:spMkLst>
        </pc:spChg>
        <pc:spChg chg="mod">
          <ac:chgData name="Jason Romans" userId="b1594dadafe83612" providerId="LiveId" clId="{05168BD1-4B86-44D3-A47A-F5B5AE96C127}" dt="2024-02-29T20:58:27.875" v="870" actId="113"/>
          <ac:spMkLst>
            <pc:docMk/>
            <pc:sldMk cId="224368346" sldId="747"/>
            <ac:spMk id="12" creationId="{960A3264-FDA5-9239-5060-2FF9B7DD6044}"/>
          </ac:spMkLst>
        </pc:spChg>
        <pc:spChg chg="mod">
          <ac:chgData name="Jason Romans" userId="b1594dadafe83612" providerId="LiveId" clId="{05168BD1-4B86-44D3-A47A-F5B5AE96C127}" dt="2024-02-29T20:58:35.357" v="871" actId="207"/>
          <ac:spMkLst>
            <pc:docMk/>
            <pc:sldMk cId="224368346" sldId="747"/>
            <ac:spMk id="15" creationId="{023DBD79-77E6-809A-B05C-7510DD257DE9}"/>
          </ac:spMkLst>
        </pc:spChg>
        <pc:cxnChg chg="mod">
          <ac:chgData name="Jason Romans" userId="b1594dadafe83612" providerId="LiveId" clId="{05168BD1-4B86-44D3-A47A-F5B5AE96C127}" dt="2024-03-05T16:42:39.031" v="2604" actId="14100"/>
          <ac:cxnSpMkLst>
            <pc:docMk/>
            <pc:sldMk cId="224368346" sldId="747"/>
            <ac:cxnSpMk id="3" creationId="{82E877DF-FAC2-ED97-5BA2-51DDBC6CF10E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075023026" sldId="747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898734470" sldId="748"/>
        </pc:sldMkLst>
      </pc:sldChg>
      <pc:sldChg chg="modSp add mod ord">
        <pc:chgData name="Jason Romans" userId="b1594dadafe83612" providerId="LiveId" clId="{05168BD1-4B86-44D3-A47A-F5B5AE96C127}" dt="2024-03-06T04:54:44.277" v="3996" actId="14100"/>
        <pc:sldMkLst>
          <pc:docMk/>
          <pc:sldMk cId="2080130356" sldId="748"/>
        </pc:sldMkLst>
        <pc:spChg chg="mod">
          <ac:chgData name="Jason Romans" userId="b1594dadafe83612" providerId="LiveId" clId="{05168BD1-4B86-44D3-A47A-F5B5AE96C127}" dt="2024-03-06T04:54:44.277" v="3996" actId="14100"/>
          <ac:spMkLst>
            <pc:docMk/>
            <pc:sldMk cId="2080130356" sldId="748"/>
            <ac:spMk id="7" creationId="{15F8D7C8-22BE-2C3E-12D1-9898E79A7D87}"/>
          </ac:spMkLst>
        </pc:spChg>
        <pc:spChg chg="mod">
          <ac:chgData name="Jason Romans" userId="b1594dadafe83612" providerId="LiveId" clId="{05168BD1-4B86-44D3-A47A-F5B5AE96C127}" dt="2024-02-29T20:58:48.069" v="873" actId="207"/>
          <ac:spMkLst>
            <pc:docMk/>
            <pc:sldMk cId="2080130356" sldId="748"/>
            <ac:spMk id="12" creationId="{A2498C52-8B96-4E6B-6916-16B3F1C24DEF}"/>
          </ac:spMkLst>
        </pc:spChg>
        <pc:spChg chg="mod">
          <ac:chgData name="Jason Romans" userId="b1594dadafe83612" providerId="LiveId" clId="{05168BD1-4B86-44D3-A47A-F5B5AE96C127}" dt="2024-02-29T20:58:54.958" v="874" actId="207"/>
          <ac:spMkLst>
            <pc:docMk/>
            <pc:sldMk cId="2080130356" sldId="748"/>
            <ac:spMk id="20" creationId="{69BFDEB8-73D2-311A-6D42-8CAC5CAF7074}"/>
          </ac:spMkLst>
        </pc:spChg>
        <pc:cxnChg chg="mod">
          <ac:chgData name="Jason Romans" userId="b1594dadafe83612" providerId="LiveId" clId="{05168BD1-4B86-44D3-A47A-F5B5AE96C127}" dt="2024-03-05T16:42:59.071" v="2607" actId="14100"/>
          <ac:cxnSpMkLst>
            <pc:docMk/>
            <pc:sldMk cId="2080130356" sldId="748"/>
            <ac:cxnSpMk id="3" creationId="{EF992945-39FE-6831-785C-11CDA47FFD60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404620482" sldId="749"/>
        </pc:sldMkLst>
      </pc:sldChg>
      <pc:sldChg chg="add del">
        <pc:chgData name="Jason Romans" userId="b1594dadafe83612" providerId="LiveId" clId="{05168BD1-4B86-44D3-A47A-F5B5AE96C127}" dt="2024-03-01T16:13:38.569" v="1427" actId="2696"/>
        <pc:sldMkLst>
          <pc:docMk/>
          <pc:sldMk cId="2642775174" sldId="749"/>
        </pc:sldMkLst>
      </pc:sldChg>
      <pc:sldChg chg="addSp delSp modSp new mod ord setBg addAnim delAnim modAnim">
        <pc:chgData name="Jason Romans" userId="b1594dadafe83612" providerId="LiveId" clId="{05168BD1-4B86-44D3-A47A-F5B5AE96C127}" dt="2024-03-06T22:01:14.007" v="4324"/>
        <pc:sldMkLst>
          <pc:docMk/>
          <pc:sldMk cId="1487332006" sldId="750"/>
        </pc:sldMkLst>
        <pc:spChg chg="mod ord">
          <ac:chgData name="Jason Romans" userId="b1594dadafe83612" providerId="LiveId" clId="{05168BD1-4B86-44D3-A47A-F5B5AE96C127}" dt="2024-03-06T22:00:54.909" v="4321" actId="1076"/>
          <ac:spMkLst>
            <pc:docMk/>
            <pc:sldMk cId="1487332006" sldId="750"/>
            <ac:spMk id="2" creationId="{98B75434-7AC0-AA77-6C89-2B3159A09989}"/>
          </ac:spMkLst>
        </pc:spChg>
        <pc:spChg chg="del mod">
          <ac:chgData name="Jason Romans" userId="b1594dadafe83612" providerId="LiveId" clId="{05168BD1-4B86-44D3-A47A-F5B5AE96C127}" dt="2024-03-01T19:39:52.472" v="1692" actId="478"/>
          <ac:spMkLst>
            <pc:docMk/>
            <pc:sldMk cId="1487332006" sldId="750"/>
            <ac:spMk id="3" creationId="{6B8C39D2-82BD-2BFB-3325-5FA4FB80BF5D}"/>
          </ac:spMkLst>
        </pc:spChg>
        <pc:spChg chg="add del">
          <ac:chgData name="Jason Romans" userId="b1594dadafe83612" providerId="LiveId" clId="{05168BD1-4B86-44D3-A47A-F5B5AE96C127}" dt="2024-03-06T22:00:44.206" v="4320" actId="26606"/>
          <ac:spMkLst>
            <pc:docMk/>
            <pc:sldMk cId="1487332006" sldId="750"/>
            <ac:spMk id="5" creationId="{0671A8AE-40A1-4631-A6B8-581AFF065482}"/>
          </ac:spMkLst>
        </pc:spChg>
        <pc:spChg chg="add del">
          <ac:chgData name="Jason Romans" userId="b1594dadafe83612" providerId="LiveId" clId="{05168BD1-4B86-44D3-A47A-F5B5AE96C127}" dt="2024-03-06T22:00:44.206" v="4320" actId="26606"/>
          <ac:spMkLst>
            <pc:docMk/>
            <pc:sldMk cId="1487332006" sldId="750"/>
            <ac:spMk id="6" creationId="{AB58EF07-17C2-48CF-ABB0-EEF1F17CB8F0}"/>
          </ac:spMkLst>
        </pc:spChg>
        <pc:spChg chg="add del">
          <ac:chgData name="Jason Romans" userId="b1594dadafe83612" providerId="LiveId" clId="{05168BD1-4B86-44D3-A47A-F5B5AE96C127}" dt="2024-03-06T22:00:44.206" v="4320" actId="26606"/>
          <ac:spMkLst>
            <pc:docMk/>
            <pc:sldMk cId="1487332006" sldId="750"/>
            <ac:spMk id="7" creationId="{AF2F604E-43BE-4DC3-B983-E071523364F8}"/>
          </ac:spMkLst>
        </pc:spChg>
        <pc:spChg chg="add del">
          <ac:chgData name="Jason Romans" userId="b1594dadafe83612" providerId="LiveId" clId="{05168BD1-4B86-44D3-A47A-F5B5AE96C127}" dt="2024-03-06T22:00:17.084" v="4316" actId="26606"/>
          <ac:spMkLst>
            <pc:docMk/>
            <pc:sldMk cId="1487332006" sldId="750"/>
            <ac:spMk id="8" creationId="{0671A8AE-40A1-4631-A6B8-581AFF065482}"/>
          </ac:spMkLst>
        </pc:spChg>
        <pc:spChg chg="add del">
          <ac:chgData name="Jason Romans" userId="b1594dadafe83612" providerId="LiveId" clId="{05168BD1-4B86-44D3-A47A-F5B5AE96C127}" dt="2024-03-06T22:00:44.206" v="4320" actId="26606"/>
          <ac:spMkLst>
            <pc:docMk/>
            <pc:sldMk cId="1487332006" sldId="750"/>
            <ac:spMk id="9" creationId="{08C9B587-E65E-4B52-B37C-ABEBB6E87928}"/>
          </ac:spMkLst>
        </pc:spChg>
        <pc:spChg chg="add del">
          <ac:chgData name="Jason Romans" userId="b1594dadafe83612" providerId="LiveId" clId="{05168BD1-4B86-44D3-A47A-F5B5AE96C127}" dt="2024-03-06T22:00:17.084" v="4316" actId="26606"/>
          <ac:spMkLst>
            <pc:docMk/>
            <pc:sldMk cId="1487332006" sldId="750"/>
            <ac:spMk id="10" creationId="{AB58EF07-17C2-48CF-ABB0-EEF1F17CB8F0}"/>
          </ac:spMkLst>
        </pc:spChg>
        <pc:spChg chg="add del">
          <ac:chgData name="Jason Romans" userId="b1594dadafe83612" providerId="LiveId" clId="{05168BD1-4B86-44D3-A47A-F5B5AE96C127}" dt="2024-03-06T22:00:17.084" v="4316" actId="26606"/>
          <ac:spMkLst>
            <pc:docMk/>
            <pc:sldMk cId="1487332006" sldId="750"/>
            <ac:spMk id="12" creationId="{AF2F604E-43BE-4DC3-B983-E071523364F8}"/>
          </ac:spMkLst>
        </pc:spChg>
        <pc:spChg chg="add del">
          <ac:chgData name="Jason Romans" userId="b1594dadafe83612" providerId="LiveId" clId="{05168BD1-4B86-44D3-A47A-F5B5AE96C127}" dt="2024-03-06T22:00:17.084" v="4316" actId="26606"/>
          <ac:spMkLst>
            <pc:docMk/>
            <pc:sldMk cId="1487332006" sldId="750"/>
            <ac:spMk id="14" creationId="{08C9B587-E65E-4B52-B37C-ABEBB6E87928}"/>
          </ac:spMkLst>
        </pc:spChg>
        <pc:picChg chg="add mod">
          <ac:chgData name="Jason Romans" userId="b1594dadafe83612" providerId="LiveId" clId="{05168BD1-4B86-44D3-A47A-F5B5AE96C127}" dt="2024-03-06T22:00:44.206" v="4320" actId="26606"/>
          <ac:picMkLst>
            <pc:docMk/>
            <pc:sldMk cId="1487332006" sldId="750"/>
            <ac:picMk id="3" creationId="{3C01E839-641E-3E8B-DBC5-BC1FAAC792AC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454120284" sldId="750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673696344" sldId="751"/>
        </pc:sldMkLst>
      </pc:sldChg>
      <pc:sldChg chg="addSp delSp modSp add mod ord modAnim">
        <pc:chgData name="Jason Romans" userId="b1594dadafe83612" providerId="LiveId" clId="{05168BD1-4B86-44D3-A47A-F5B5AE96C127}" dt="2024-03-06T04:53:46.459" v="3987" actId="14100"/>
        <pc:sldMkLst>
          <pc:docMk/>
          <pc:sldMk cId="822644476" sldId="751"/>
        </pc:sldMkLst>
        <pc:spChg chg="add mod">
          <ac:chgData name="Jason Romans" userId="b1594dadafe83612" providerId="LiveId" clId="{05168BD1-4B86-44D3-A47A-F5B5AE96C127}" dt="2024-03-01T15:41:05.113" v="1206" actId="1076"/>
          <ac:spMkLst>
            <pc:docMk/>
            <pc:sldMk cId="822644476" sldId="751"/>
            <ac:spMk id="2" creationId="{956EF5C9-DA6C-F193-E417-AF129F16BD15}"/>
          </ac:spMkLst>
        </pc:spChg>
        <pc:spChg chg="add del mod">
          <ac:chgData name="Jason Romans" userId="b1594dadafe83612" providerId="LiveId" clId="{05168BD1-4B86-44D3-A47A-F5B5AE96C127}" dt="2024-03-01T15:42:53.053" v="1228" actId="478"/>
          <ac:spMkLst>
            <pc:docMk/>
            <pc:sldMk cId="822644476" sldId="751"/>
            <ac:spMk id="4" creationId="{DACF46C8-E28D-AC35-0A6B-90513A32AEFF}"/>
          </ac:spMkLst>
        </pc:spChg>
        <pc:spChg chg="mod">
          <ac:chgData name="Jason Romans" userId="b1594dadafe83612" providerId="LiveId" clId="{05168BD1-4B86-44D3-A47A-F5B5AE96C127}" dt="2024-03-06T04:53:46.459" v="3987" actId="14100"/>
          <ac:spMkLst>
            <pc:docMk/>
            <pc:sldMk cId="822644476" sldId="751"/>
            <ac:spMk id="7" creationId="{0C29F846-011C-CE27-B97E-3961DA883B31}"/>
          </ac:spMkLst>
        </pc:spChg>
        <pc:spChg chg="del mod">
          <ac:chgData name="Jason Romans" userId="b1594dadafe83612" providerId="LiveId" clId="{05168BD1-4B86-44D3-A47A-F5B5AE96C127}" dt="2024-03-01T15:42:43.339" v="1223" actId="478"/>
          <ac:spMkLst>
            <pc:docMk/>
            <pc:sldMk cId="822644476" sldId="751"/>
            <ac:spMk id="12" creationId="{AD517D79-BC2F-0734-13D6-F640FD2C7CD6}"/>
          </ac:spMkLst>
        </pc:spChg>
        <pc:spChg chg="add del mod">
          <ac:chgData name="Jason Romans" userId="b1594dadafe83612" providerId="LiveId" clId="{05168BD1-4B86-44D3-A47A-F5B5AE96C127}" dt="2024-03-01T15:42:51.228" v="1227" actId="478"/>
          <ac:spMkLst>
            <pc:docMk/>
            <pc:sldMk cId="822644476" sldId="751"/>
            <ac:spMk id="13" creationId="{0CE0C48D-3A2F-B71C-995E-24A5CDA28F2E}"/>
          </ac:spMkLst>
        </pc:spChg>
        <pc:spChg chg="add del mod">
          <ac:chgData name="Jason Romans" userId="b1594dadafe83612" providerId="LiveId" clId="{05168BD1-4B86-44D3-A47A-F5B5AE96C127}" dt="2024-03-01T15:42:45.639" v="1224" actId="478"/>
          <ac:spMkLst>
            <pc:docMk/>
            <pc:sldMk cId="822644476" sldId="751"/>
            <ac:spMk id="17" creationId="{8C54F425-BF12-DEE8-8F2E-8F4ADBBB8BD0}"/>
          </ac:spMkLst>
        </pc:spChg>
        <pc:spChg chg="add del mod">
          <ac:chgData name="Jason Romans" userId="b1594dadafe83612" providerId="LiveId" clId="{05168BD1-4B86-44D3-A47A-F5B5AE96C127}" dt="2024-03-01T15:42:48.405" v="1225" actId="478"/>
          <ac:spMkLst>
            <pc:docMk/>
            <pc:sldMk cId="822644476" sldId="751"/>
            <ac:spMk id="18" creationId="{C3E7233E-F27C-D519-CE5F-CEED482B8EF5}"/>
          </ac:spMkLst>
        </pc:spChg>
        <pc:spChg chg="mod topLvl">
          <ac:chgData name="Jason Romans" userId="b1594dadafe83612" providerId="LiveId" clId="{05168BD1-4B86-44D3-A47A-F5B5AE96C127}" dt="2024-03-01T15:51:02.276" v="1315" actId="1076"/>
          <ac:spMkLst>
            <pc:docMk/>
            <pc:sldMk cId="822644476" sldId="751"/>
            <ac:spMk id="21" creationId="{33E1EB13-7BFF-552C-7621-2284665B3B2B}"/>
          </ac:spMkLst>
        </pc:spChg>
        <pc:spChg chg="mod topLvl">
          <ac:chgData name="Jason Romans" userId="b1594dadafe83612" providerId="LiveId" clId="{05168BD1-4B86-44D3-A47A-F5B5AE96C127}" dt="2024-03-01T15:57:15.868" v="1329" actId="1076"/>
          <ac:spMkLst>
            <pc:docMk/>
            <pc:sldMk cId="822644476" sldId="751"/>
            <ac:spMk id="22" creationId="{A139151A-ADD3-5966-DF4F-585CF80FD4ED}"/>
          </ac:spMkLst>
        </pc:spChg>
        <pc:spChg chg="mod topLvl">
          <ac:chgData name="Jason Romans" userId="b1594dadafe83612" providerId="LiveId" clId="{05168BD1-4B86-44D3-A47A-F5B5AE96C127}" dt="2024-03-01T16:06:23.339" v="1335" actId="1076"/>
          <ac:spMkLst>
            <pc:docMk/>
            <pc:sldMk cId="822644476" sldId="751"/>
            <ac:spMk id="24" creationId="{8B758EE7-CD95-47C6-04EC-AB89967ED86A}"/>
          </ac:spMkLst>
        </pc:spChg>
        <pc:spChg chg="mod topLvl">
          <ac:chgData name="Jason Romans" userId="b1594dadafe83612" providerId="LiveId" clId="{05168BD1-4B86-44D3-A47A-F5B5AE96C127}" dt="2024-03-01T16:07:12.727" v="1339" actId="1076"/>
          <ac:spMkLst>
            <pc:docMk/>
            <pc:sldMk cId="822644476" sldId="751"/>
            <ac:spMk id="25" creationId="{59038B59-F798-DD49-2F05-CCAE80CFD4C5}"/>
          </ac:spMkLst>
        </pc:spChg>
        <pc:spChg chg="mod topLvl">
          <ac:chgData name="Jason Romans" userId="b1594dadafe83612" providerId="LiveId" clId="{05168BD1-4B86-44D3-A47A-F5B5AE96C127}" dt="2024-03-01T16:07:28.631" v="1341" actId="1076"/>
          <ac:spMkLst>
            <pc:docMk/>
            <pc:sldMk cId="822644476" sldId="751"/>
            <ac:spMk id="26" creationId="{3DEABC28-B003-1034-3AC5-8EDF1B94A423}"/>
          </ac:spMkLst>
        </pc:spChg>
        <pc:grpChg chg="add del mod">
          <ac:chgData name="Jason Romans" userId="b1594dadafe83612" providerId="LiveId" clId="{05168BD1-4B86-44D3-A47A-F5B5AE96C127}" dt="2024-03-01T15:43:53.610" v="1246" actId="165"/>
          <ac:grpSpMkLst>
            <pc:docMk/>
            <pc:sldMk cId="822644476" sldId="751"/>
            <ac:grpSpMk id="19" creationId="{50B3E8D0-2B79-BF47-7B31-4D7E9AA5E2F1}"/>
          </ac:grpSpMkLst>
        </pc:grpChg>
        <pc:cxnChg chg="mod">
          <ac:chgData name="Jason Romans" userId="b1594dadafe83612" providerId="LiveId" clId="{05168BD1-4B86-44D3-A47A-F5B5AE96C127}" dt="2024-03-05T16:41:05.001" v="2597" actId="14100"/>
          <ac:cxnSpMkLst>
            <pc:docMk/>
            <pc:sldMk cId="822644476" sldId="751"/>
            <ac:cxnSpMk id="3" creationId="{FAD279B4-DD4B-1B78-0C7A-CF9F17B2FCA6}"/>
          </ac:cxnSpMkLst>
        </pc:cxnChg>
      </pc:sldChg>
      <pc:sldChg chg="addSp modSp add del mod modAnim">
        <pc:chgData name="Jason Romans" userId="b1594dadafe83612" providerId="LiveId" clId="{05168BD1-4B86-44D3-A47A-F5B5AE96C127}" dt="2024-03-01T15:39:31.368" v="1176" actId="2696"/>
        <pc:sldMkLst>
          <pc:docMk/>
          <pc:sldMk cId="3280620843" sldId="751"/>
        </pc:sldMkLst>
        <pc:spChg chg="add mod">
          <ac:chgData name="Jason Romans" userId="b1594dadafe83612" providerId="LiveId" clId="{05168BD1-4B86-44D3-A47A-F5B5AE96C127}" dt="2024-03-01T15:36:07.332" v="1122" actId="571"/>
          <ac:spMkLst>
            <pc:docMk/>
            <pc:sldMk cId="3280620843" sldId="751"/>
            <ac:spMk id="2" creationId="{8BF0E5FB-6018-7285-D809-9130A17494DF}"/>
          </ac:spMkLst>
        </pc:spChg>
        <pc:spChg chg="add mod">
          <ac:chgData name="Jason Romans" userId="b1594dadafe83612" providerId="LiveId" clId="{05168BD1-4B86-44D3-A47A-F5B5AE96C127}" dt="2024-03-01T15:36:07.332" v="1122" actId="571"/>
          <ac:spMkLst>
            <pc:docMk/>
            <pc:sldMk cId="3280620843" sldId="751"/>
            <ac:spMk id="4" creationId="{6845A4BD-DB6E-829C-5654-489DBEDE6FD2}"/>
          </ac:spMkLst>
        </pc:spChg>
        <pc:spChg chg="mod">
          <ac:chgData name="Jason Romans" userId="b1594dadafe83612" providerId="LiveId" clId="{05168BD1-4B86-44D3-A47A-F5B5AE96C127}" dt="2024-03-01T15:36:13.329" v="1124" actId="1076"/>
          <ac:spMkLst>
            <pc:docMk/>
            <pc:sldMk cId="3280620843" sldId="751"/>
            <ac:spMk id="12" creationId="{0433EDE1-8091-0D01-3746-A7B3B4ED254E}"/>
          </ac:spMkLst>
        </pc:spChg>
        <pc:spChg chg="add mod">
          <ac:chgData name="Jason Romans" userId="b1594dadafe83612" providerId="LiveId" clId="{05168BD1-4B86-44D3-A47A-F5B5AE96C127}" dt="2024-03-01T15:36:32.128" v="1131" actId="571"/>
          <ac:spMkLst>
            <pc:docMk/>
            <pc:sldMk cId="3280620843" sldId="751"/>
            <ac:spMk id="13" creationId="{7FFA8639-5426-3FE2-D81A-F72BC23A34C9}"/>
          </ac:spMkLst>
        </pc:spChg>
        <pc:spChg chg="mod">
          <ac:chgData name="Jason Romans" userId="b1594dadafe83612" providerId="LiveId" clId="{05168BD1-4B86-44D3-A47A-F5B5AE96C127}" dt="2024-03-01T15:36:13.329" v="1124" actId="1076"/>
          <ac:spMkLst>
            <pc:docMk/>
            <pc:sldMk cId="3280620843" sldId="751"/>
            <ac:spMk id="16" creationId="{0B9102EC-0A1C-FA3C-51C9-DAFC84AF852F}"/>
          </ac:spMkLst>
        </pc:spChg>
        <pc:spChg chg="add mod">
          <ac:chgData name="Jason Romans" userId="b1594dadafe83612" providerId="LiveId" clId="{05168BD1-4B86-44D3-A47A-F5B5AE96C127}" dt="2024-03-01T15:36:32.128" v="1131" actId="571"/>
          <ac:spMkLst>
            <pc:docMk/>
            <pc:sldMk cId="3280620843" sldId="751"/>
            <ac:spMk id="17" creationId="{7CF72C37-3B61-60C6-C240-46AA7DCE29FE}"/>
          </ac:spMkLst>
        </pc:spChg>
      </pc:sldChg>
      <pc:sldChg chg="addSp delSp modSp add del mod setBg modClrScheme chgLayout">
        <pc:chgData name="Jason Romans" userId="b1594dadafe83612" providerId="LiveId" clId="{05168BD1-4B86-44D3-A47A-F5B5AE96C127}" dt="2024-03-01T19:53:44.407" v="1693" actId="47"/>
        <pc:sldMkLst>
          <pc:docMk/>
          <pc:sldMk cId="557778831" sldId="752"/>
        </pc:sldMkLst>
        <pc:spChg chg="mod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2" creationId="{765CB457-3BF5-3843-A996-4A52BC1640A0}"/>
          </ac:spMkLst>
        </pc:spChg>
        <pc:spChg chg="mod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4" creationId="{6D95AED8-F9C2-EC64-E9D8-443FED44700B}"/>
          </ac:spMkLst>
        </pc:spChg>
        <pc:spChg chg="mod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5" creationId="{A70A7DE0-E437-D0FA-D927-4F0E42E25E7E}"/>
          </ac:spMkLst>
        </pc:spChg>
        <pc:spChg chg="mod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6" creationId="{9A7F2C90-8907-79C6-BC65-03257E40DDA5}"/>
          </ac:spMkLst>
        </pc:spChg>
        <pc:spChg chg="mod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7" creationId="{0CF634D1-B8F7-AB8C-DCE2-0CA0F9C974E6}"/>
          </ac:spMkLst>
        </pc:spChg>
        <pc:spChg chg="mod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8" creationId="{3994B4DD-A68B-A698-8314-88058A79C8C8}"/>
          </ac:spMkLst>
        </pc:spChg>
        <pc:spChg chg="add del mod ord">
          <ac:chgData name="Jason Romans" userId="b1594dadafe83612" providerId="LiveId" clId="{05168BD1-4B86-44D3-A47A-F5B5AE96C127}" dt="2024-03-01T16:53:58.405" v="1430" actId="700"/>
          <ac:spMkLst>
            <pc:docMk/>
            <pc:sldMk cId="557778831" sldId="752"/>
            <ac:spMk id="9" creationId="{35B0FB6B-6F04-632E-51A0-74C6599FCD36}"/>
          </ac:spMkLst>
        </pc:spChg>
        <pc:spChg chg="mod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10" creationId="{242B22BF-C985-5CDD-FA28-5A219E6D837B}"/>
          </ac:spMkLst>
        </pc:spChg>
        <pc:spChg chg="add del mod ord">
          <ac:chgData name="Jason Romans" userId="b1594dadafe83612" providerId="LiveId" clId="{05168BD1-4B86-44D3-A47A-F5B5AE96C127}" dt="2024-03-01T16:53:58.405" v="1430" actId="700"/>
          <ac:spMkLst>
            <pc:docMk/>
            <pc:sldMk cId="557778831" sldId="752"/>
            <ac:spMk id="11" creationId="{5B534660-EFC9-580C-F9CC-B8A54331A1C3}"/>
          </ac:spMkLst>
        </pc:spChg>
        <pc:spChg chg="add del">
          <ac:chgData name="Jason Romans" userId="b1594dadafe83612" providerId="LiveId" clId="{05168BD1-4B86-44D3-A47A-F5B5AE96C127}" dt="2024-03-01T16:54:27.590" v="1434" actId="26606"/>
          <ac:spMkLst>
            <pc:docMk/>
            <pc:sldMk cId="557778831" sldId="752"/>
            <ac:spMk id="15" creationId="{BACC6370-2D7E-4714-9D71-7542949D7D5D}"/>
          </ac:spMkLst>
        </pc:spChg>
        <pc:spChg chg="add del">
          <ac:chgData name="Jason Romans" userId="b1594dadafe83612" providerId="LiveId" clId="{05168BD1-4B86-44D3-A47A-F5B5AE96C127}" dt="2024-03-01T16:54:27.590" v="1434" actId="26606"/>
          <ac:spMkLst>
            <pc:docMk/>
            <pc:sldMk cId="557778831" sldId="752"/>
            <ac:spMk id="17" creationId="{F68B3F68-107C-434F-AA38-110D5EA91B85}"/>
          </ac:spMkLst>
        </pc:spChg>
        <pc:spChg chg="add del">
          <ac:chgData name="Jason Romans" userId="b1594dadafe83612" providerId="LiveId" clId="{05168BD1-4B86-44D3-A47A-F5B5AE96C127}" dt="2024-03-01T16:54:27.590" v="1434" actId="26606"/>
          <ac:spMkLst>
            <pc:docMk/>
            <pc:sldMk cId="557778831" sldId="752"/>
            <ac:spMk id="19" creationId="{AAD0DBB9-1A4B-4391-81D4-CB19F9AB918A}"/>
          </ac:spMkLst>
        </pc:spChg>
        <pc:spChg chg="add del">
          <ac:chgData name="Jason Romans" userId="b1594dadafe83612" providerId="LiveId" clId="{05168BD1-4B86-44D3-A47A-F5B5AE96C127}" dt="2024-03-01T16:54:27.590" v="1434" actId="26606"/>
          <ac:spMkLst>
            <pc:docMk/>
            <pc:sldMk cId="557778831" sldId="752"/>
            <ac:spMk id="21" creationId="{063BBA22-50EA-4C4D-BE05-F1CE4E63AA56}"/>
          </ac:spMkLst>
        </pc:spChg>
        <pc:spChg chg="add del">
          <ac:chgData name="Jason Romans" userId="b1594dadafe83612" providerId="LiveId" clId="{05168BD1-4B86-44D3-A47A-F5B5AE96C127}" dt="2024-03-01T16:54:29.545" v="1436" actId="26606"/>
          <ac:spMkLst>
            <pc:docMk/>
            <pc:sldMk cId="557778831" sldId="752"/>
            <ac:spMk id="23" creationId="{53B021B3-DE93-4AB7-8A18-CF5F1CED88B8}"/>
          </ac:spMkLst>
        </pc:spChg>
        <pc:spChg chg="add del">
          <ac:chgData name="Jason Romans" userId="b1594dadafe83612" providerId="LiveId" clId="{05168BD1-4B86-44D3-A47A-F5B5AE96C127}" dt="2024-03-01T16:54:29.545" v="1436" actId="26606"/>
          <ac:spMkLst>
            <pc:docMk/>
            <pc:sldMk cId="557778831" sldId="752"/>
            <ac:spMk id="24" creationId="{52D502E5-F6B4-4D58-B4AE-FC466FF15EE8}"/>
          </ac:spMkLst>
        </pc:spChg>
        <pc:spChg chg="add del">
          <ac:chgData name="Jason Romans" userId="b1594dadafe83612" providerId="LiveId" clId="{05168BD1-4B86-44D3-A47A-F5B5AE96C127}" dt="2024-03-01T16:54:29.545" v="1436" actId="26606"/>
          <ac:spMkLst>
            <pc:docMk/>
            <pc:sldMk cId="557778831" sldId="752"/>
            <ac:spMk id="25" creationId="{9DECDBF4-02B6-4BB4-B65B-B8107AD6A9E8}"/>
          </ac:spMkLst>
        </pc:spChg>
        <pc:spChg chg="add del">
          <ac:chgData name="Jason Romans" userId="b1594dadafe83612" providerId="LiveId" clId="{05168BD1-4B86-44D3-A47A-F5B5AE96C127}" dt="2024-03-01T16:54:31.421" v="1438" actId="26606"/>
          <ac:spMkLst>
            <pc:docMk/>
            <pc:sldMk cId="557778831" sldId="752"/>
            <ac:spMk id="27" creationId="{955A2079-FA98-4876-80F0-72364A7D2EA4}"/>
          </ac:spMkLst>
        </pc:spChg>
        <pc:spChg chg="add del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29" creationId="{BACC6370-2D7E-4714-9D71-7542949D7D5D}"/>
          </ac:spMkLst>
        </pc:spChg>
        <pc:spChg chg="add del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30" creationId="{256B2C21-A230-48C0-8DF1-C46611373C44}"/>
          </ac:spMkLst>
        </pc:spChg>
        <pc:spChg chg="add del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31" creationId="{3847E18C-932D-4C95-AABA-FEC7C9499AD7}"/>
          </ac:spMkLst>
        </pc:spChg>
        <pc:spChg chg="add del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32" creationId="{3150CB11-0C61-439E-910F-5787759E72A0}"/>
          </ac:spMkLst>
        </pc:spChg>
        <pc:spChg chg="add del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33" creationId="{43F8A58B-5155-44CE-A5FF-7647B47D0A7A}"/>
          </ac:spMkLst>
        </pc:spChg>
        <pc:spChg chg="add del">
          <ac:chgData name="Jason Romans" userId="b1594dadafe83612" providerId="LiveId" clId="{05168BD1-4B86-44D3-A47A-F5B5AE96C127}" dt="2024-03-01T16:54:35.239" v="1440" actId="26606"/>
          <ac:spMkLst>
            <pc:docMk/>
            <pc:sldMk cId="557778831" sldId="752"/>
            <ac:spMk id="34" creationId="{443F2ACA-E6D6-4028-82DD-F03C262D5DE6}"/>
          </ac:spMkLst>
        </pc:spChg>
        <pc:cxnChg chg="mod">
          <ac:chgData name="Jason Romans" userId="b1594dadafe83612" providerId="LiveId" clId="{05168BD1-4B86-44D3-A47A-F5B5AE96C127}" dt="2024-03-01T16:54:35.239" v="1440" actId="26606"/>
          <ac:cxnSpMkLst>
            <pc:docMk/>
            <pc:sldMk cId="557778831" sldId="752"/>
            <ac:cxnSpMk id="3" creationId="{8D2D335C-4BFF-2C5E-1F8E-EA447044E756}"/>
          </ac:cxnSpMkLst>
        </pc:cxnChg>
      </pc:sldChg>
      <pc:sldChg chg="addSp modSp new del mod">
        <pc:chgData name="Jason Romans" userId="b1594dadafe83612" providerId="LiveId" clId="{05168BD1-4B86-44D3-A47A-F5B5AE96C127}" dt="2024-03-01T15:45:17.653" v="1271" actId="47"/>
        <pc:sldMkLst>
          <pc:docMk/>
          <pc:sldMk cId="3256530242" sldId="752"/>
        </pc:sldMkLst>
        <pc:spChg chg="add mod">
          <ac:chgData name="Jason Romans" userId="b1594dadafe83612" providerId="LiveId" clId="{05168BD1-4B86-44D3-A47A-F5B5AE96C127}" dt="2024-03-01T15:43:35.705" v="1243" actId="164"/>
          <ac:spMkLst>
            <pc:docMk/>
            <pc:sldMk cId="3256530242" sldId="752"/>
            <ac:spMk id="2" creationId="{60BB6165-EEC2-4018-6D54-8F2632016B95}"/>
          </ac:spMkLst>
        </pc:spChg>
        <pc:spChg chg="add mod">
          <ac:chgData name="Jason Romans" userId="b1594dadafe83612" providerId="LiveId" clId="{05168BD1-4B86-44D3-A47A-F5B5AE96C127}" dt="2024-03-01T15:43:35.705" v="1243" actId="164"/>
          <ac:spMkLst>
            <pc:docMk/>
            <pc:sldMk cId="3256530242" sldId="752"/>
            <ac:spMk id="3" creationId="{A02640C0-C3FA-F2E4-BA2A-89D95C7BA6CB}"/>
          </ac:spMkLst>
        </pc:spChg>
        <pc:spChg chg="add mod">
          <ac:chgData name="Jason Romans" userId="b1594dadafe83612" providerId="LiveId" clId="{05168BD1-4B86-44D3-A47A-F5B5AE96C127}" dt="2024-03-01T15:43:35.705" v="1243" actId="164"/>
          <ac:spMkLst>
            <pc:docMk/>
            <pc:sldMk cId="3256530242" sldId="752"/>
            <ac:spMk id="4" creationId="{845A5209-03DC-B3C3-240B-A9048636C418}"/>
          </ac:spMkLst>
        </pc:spChg>
        <pc:spChg chg="add mod">
          <ac:chgData name="Jason Romans" userId="b1594dadafe83612" providerId="LiveId" clId="{05168BD1-4B86-44D3-A47A-F5B5AE96C127}" dt="2024-03-01T15:43:35.705" v="1243" actId="164"/>
          <ac:spMkLst>
            <pc:docMk/>
            <pc:sldMk cId="3256530242" sldId="752"/>
            <ac:spMk id="5" creationId="{1F3542E5-D5A0-5B88-DE62-143A6B57649F}"/>
          </ac:spMkLst>
        </pc:spChg>
        <pc:spChg chg="add mod">
          <ac:chgData name="Jason Romans" userId="b1594dadafe83612" providerId="LiveId" clId="{05168BD1-4B86-44D3-A47A-F5B5AE96C127}" dt="2024-03-01T15:43:35.705" v="1243" actId="164"/>
          <ac:spMkLst>
            <pc:docMk/>
            <pc:sldMk cId="3256530242" sldId="752"/>
            <ac:spMk id="6" creationId="{89DBEC00-D299-99F0-0074-DE71CD83191C}"/>
          </ac:spMkLst>
        </pc:spChg>
        <pc:grpChg chg="add mod">
          <ac:chgData name="Jason Romans" userId="b1594dadafe83612" providerId="LiveId" clId="{05168BD1-4B86-44D3-A47A-F5B5AE96C127}" dt="2024-03-01T15:43:35.705" v="1243" actId="164"/>
          <ac:grpSpMkLst>
            <pc:docMk/>
            <pc:sldMk cId="3256530242" sldId="752"/>
            <ac:grpSpMk id="7" creationId="{F759B5FE-C946-EE57-C22E-D41959C6DF54}"/>
          </ac:grpSpMkLst>
        </pc:gr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925838639" sldId="752"/>
        </pc:sldMkLst>
      </pc:sldChg>
      <pc:sldChg chg="addSp delSp modSp add del mod ord modClrScheme modShow chgLayout">
        <pc:chgData name="Jason Romans" userId="b1594dadafe83612" providerId="LiveId" clId="{05168BD1-4B86-44D3-A47A-F5B5AE96C127}" dt="2024-03-06T04:56:52.022" v="4016" actId="2696"/>
        <pc:sldMkLst>
          <pc:docMk/>
          <pc:sldMk cId="2531613297" sldId="753"/>
        </pc:sldMkLst>
        <pc:spChg chg="add del mod ord">
          <ac:chgData name="Jason Romans" userId="b1594dadafe83612" providerId="LiveId" clId="{05168BD1-4B86-44D3-A47A-F5B5AE96C127}" dt="2024-03-04T22:09:34.545" v="2011" actId="700"/>
          <ac:spMkLst>
            <pc:docMk/>
            <pc:sldMk cId="2531613297" sldId="753"/>
            <ac:spMk id="4" creationId="{E261E432-F77F-1961-E707-CFEAA3DC47F5}"/>
          </ac:spMkLst>
        </pc:spChg>
        <pc:spChg chg="add del mod ord">
          <ac:chgData name="Jason Romans" userId="b1594dadafe83612" providerId="LiveId" clId="{05168BD1-4B86-44D3-A47A-F5B5AE96C127}" dt="2024-03-04T22:09:34.545" v="2011" actId="700"/>
          <ac:spMkLst>
            <pc:docMk/>
            <pc:sldMk cId="2531613297" sldId="753"/>
            <ac:spMk id="5" creationId="{C4459D77-F6ED-7733-A9D3-203E086B2A1B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102453232" sldId="753"/>
        </pc:sldMkLst>
      </pc:sldChg>
      <pc:sldChg chg="modSp add mod modAnim modShow">
        <pc:chgData name="Jason Romans" userId="b1594dadafe83612" providerId="LiveId" clId="{05168BD1-4B86-44D3-A47A-F5B5AE96C127}" dt="2024-03-20T22:57:09.698" v="5695" actId="255"/>
        <pc:sldMkLst>
          <pc:docMk/>
          <pc:sldMk cId="459764995" sldId="754"/>
        </pc:sldMkLst>
        <pc:spChg chg="mod">
          <ac:chgData name="Jason Romans" userId="b1594dadafe83612" providerId="LiveId" clId="{05168BD1-4B86-44D3-A47A-F5B5AE96C127}" dt="2024-03-12T21:07:26.902" v="4877" actId="255"/>
          <ac:spMkLst>
            <pc:docMk/>
            <pc:sldMk cId="459764995" sldId="754"/>
            <ac:spMk id="4" creationId="{C0B96387-6BDA-68DF-6680-0F446365D37A}"/>
          </ac:spMkLst>
        </pc:spChg>
        <pc:spChg chg="mod">
          <ac:chgData name="Jason Romans" userId="b1594dadafe83612" providerId="LiveId" clId="{05168BD1-4B86-44D3-A47A-F5B5AE96C127}" dt="2024-03-20T22:57:09.698" v="5695" actId="255"/>
          <ac:spMkLst>
            <pc:docMk/>
            <pc:sldMk cId="459764995" sldId="754"/>
            <ac:spMk id="5" creationId="{89FE4093-AAE6-89C6-2C5E-266F7853F567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385923820" sldId="754"/>
        </pc:sldMkLst>
      </pc:sldChg>
      <pc:sldChg chg="addSp modSp add del modAnim">
        <pc:chgData name="Jason Romans" userId="b1594dadafe83612" providerId="LiveId" clId="{05168BD1-4B86-44D3-A47A-F5B5AE96C127}" dt="2024-03-01T17:26:55.969" v="1506" actId="2696"/>
        <pc:sldMkLst>
          <pc:docMk/>
          <pc:sldMk cId="2976306148" sldId="754"/>
        </pc:sldMkLst>
        <pc:spChg chg="add mod">
          <ac:chgData name="Jason Romans" userId="b1594dadafe83612" providerId="LiveId" clId="{05168BD1-4B86-44D3-A47A-F5B5AE96C127}" dt="2024-03-01T17:25:30.230" v="1475" actId="571"/>
          <ac:spMkLst>
            <pc:docMk/>
            <pc:sldMk cId="2976306148" sldId="754"/>
            <ac:spMk id="2" creationId="{AB074150-87D6-4A09-C15A-55BF3B10909F}"/>
          </ac:spMkLst>
        </pc:spChg>
        <pc:spChg chg="add mod">
          <ac:chgData name="Jason Romans" userId="b1594dadafe83612" providerId="LiveId" clId="{05168BD1-4B86-44D3-A47A-F5B5AE96C127}" dt="2024-03-01T17:25:30.230" v="1475" actId="571"/>
          <ac:spMkLst>
            <pc:docMk/>
            <pc:sldMk cId="2976306148" sldId="754"/>
            <ac:spMk id="4" creationId="{19749099-5F44-B29F-7555-243CED36878D}"/>
          </ac:spMkLst>
        </pc:spChg>
      </pc:sldChg>
      <pc:sldChg chg="add del">
        <pc:chgData name="Jason Romans" userId="b1594dadafe83612" providerId="LiveId" clId="{05168BD1-4B86-44D3-A47A-F5B5AE96C127}" dt="2024-03-01T17:26:53.688" v="1505" actId="2696"/>
        <pc:sldMkLst>
          <pc:docMk/>
          <pc:sldMk cId="1305368495" sldId="755"/>
        </pc:sldMkLst>
      </pc:sldChg>
      <pc:sldChg chg="modSp add mod">
        <pc:chgData name="Jason Romans" userId="b1594dadafe83612" providerId="LiveId" clId="{05168BD1-4B86-44D3-A47A-F5B5AE96C127}" dt="2024-03-11T21:41:43.080" v="4613" actId="255"/>
        <pc:sldMkLst>
          <pc:docMk/>
          <pc:sldMk cId="2266672394" sldId="755"/>
        </pc:sldMkLst>
        <pc:spChg chg="mod">
          <ac:chgData name="Jason Romans" userId="b1594dadafe83612" providerId="LiveId" clId="{05168BD1-4B86-44D3-A47A-F5B5AE96C127}" dt="2024-03-11T21:41:43.080" v="4613" actId="255"/>
          <ac:spMkLst>
            <pc:docMk/>
            <pc:sldMk cId="2266672394" sldId="755"/>
            <ac:spMk id="2" creationId="{0226A6AE-5E21-DA81-3445-C24C811E469E}"/>
          </ac:spMkLst>
        </pc:spChg>
        <pc:picChg chg="mod">
          <ac:chgData name="Jason Romans" userId="b1594dadafe83612" providerId="LiveId" clId="{05168BD1-4B86-44D3-A47A-F5B5AE96C127}" dt="2024-03-04T17:19:12.072" v="1817" actId="14826"/>
          <ac:picMkLst>
            <pc:docMk/>
            <pc:sldMk cId="2266672394" sldId="755"/>
            <ac:picMk id="4" creationId="{BF555C2F-E6E3-8043-E28B-C60E3211E48D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688728567" sldId="755"/>
        </pc:sldMkLst>
      </pc:sldChg>
      <pc:sldChg chg="addSp modSp new del mod ord modClrScheme chgLayout">
        <pc:chgData name="Jason Romans" userId="b1594dadafe83612" providerId="LiveId" clId="{05168BD1-4B86-44D3-A47A-F5B5AE96C127}" dt="2024-03-20T22:31:25.465" v="5374" actId="47"/>
        <pc:sldMkLst>
          <pc:docMk/>
          <pc:sldMk cId="2082880142" sldId="756"/>
        </pc:sldMkLst>
        <pc:spChg chg="mod ord">
          <ac:chgData name="Jason Romans" userId="b1594dadafe83612" providerId="LiveId" clId="{05168BD1-4B86-44D3-A47A-F5B5AE96C127}" dt="2024-03-06T20:44:26.260" v="4132" actId="14100"/>
          <ac:spMkLst>
            <pc:docMk/>
            <pc:sldMk cId="2082880142" sldId="756"/>
            <ac:spMk id="2" creationId="{B0D4175E-E165-C701-12BE-D3F21C147560}"/>
          </ac:spMkLst>
        </pc:spChg>
        <pc:spChg chg="mod ord">
          <ac:chgData name="Jason Romans" userId="b1594dadafe83612" providerId="LiveId" clId="{05168BD1-4B86-44D3-A47A-F5B5AE96C127}" dt="2024-03-20T22:11:17.063" v="5283" actId="1076"/>
          <ac:spMkLst>
            <pc:docMk/>
            <pc:sldMk cId="2082880142" sldId="756"/>
            <ac:spMk id="3" creationId="{DE908A6A-89DC-9222-FF6B-C35A07BD298B}"/>
          </ac:spMkLst>
        </pc:spChg>
        <pc:picChg chg="add mod">
          <ac:chgData name="Jason Romans" userId="b1594dadafe83612" providerId="LiveId" clId="{05168BD1-4B86-44D3-A47A-F5B5AE96C127}" dt="2024-03-20T21:55:02.720" v="5276" actId="1076"/>
          <ac:picMkLst>
            <pc:docMk/>
            <pc:sldMk cId="2082880142" sldId="756"/>
            <ac:picMk id="5" creationId="{F2A5EAE1-14BF-1D74-9CFC-39AFF15E7630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413242250" sldId="756"/>
        </pc:sldMkLst>
      </pc:sldChg>
      <pc:sldChg chg="modSp add del mod ord">
        <pc:chgData name="Jason Romans" userId="b1594dadafe83612" providerId="LiveId" clId="{05168BD1-4B86-44D3-A47A-F5B5AE96C127}" dt="2024-03-13T19:27:05.918" v="5084" actId="2696"/>
        <pc:sldMkLst>
          <pc:docMk/>
          <pc:sldMk cId="1425446351" sldId="757"/>
        </pc:sldMkLst>
        <pc:spChg chg="mod">
          <ac:chgData name="Jason Romans" userId="b1594dadafe83612" providerId="LiveId" clId="{05168BD1-4B86-44D3-A47A-F5B5AE96C127}" dt="2024-03-04T20:46:35.105" v="1876" actId="20577"/>
          <ac:spMkLst>
            <pc:docMk/>
            <pc:sldMk cId="1425446351" sldId="757"/>
            <ac:spMk id="3" creationId="{4CE357B0-2347-1DF1-E7D7-445BB3104854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481410203" sldId="757"/>
        </pc:sldMkLst>
      </pc:sldChg>
      <pc:sldChg chg="addSp delSp modSp add del mod ord modTransition modAnim modShow">
        <pc:chgData name="Jason Romans" userId="b1594dadafe83612" providerId="LiveId" clId="{05168BD1-4B86-44D3-A47A-F5B5AE96C127}" dt="2024-03-06T04:56:52.022" v="4016" actId="2696"/>
        <pc:sldMkLst>
          <pc:docMk/>
          <pc:sldMk cId="2962997578" sldId="758"/>
        </pc:sldMkLst>
        <pc:spChg chg="add del mod">
          <ac:chgData name="Jason Romans" userId="b1594dadafe83612" providerId="LiveId" clId="{05168BD1-4B86-44D3-A47A-F5B5AE96C127}" dt="2024-03-04T22:04:02.260" v="1906" actId="22"/>
          <ac:spMkLst>
            <pc:docMk/>
            <pc:sldMk cId="2962997578" sldId="758"/>
            <ac:spMk id="3" creationId="{6D2E9E9A-B005-74E5-149A-99C9F7021AF1}"/>
          </ac:spMkLst>
        </pc:spChg>
        <pc:spChg chg="add mod">
          <ac:chgData name="Jason Romans" userId="b1594dadafe83612" providerId="LiveId" clId="{05168BD1-4B86-44D3-A47A-F5B5AE96C127}" dt="2024-03-04T22:05:28.378" v="1947" actId="20577"/>
          <ac:spMkLst>
            <pc:docMk/>
            <pc:sldMk cId="2962997578" sldId="758"/>
            <ac:spMk id="4" creationId="{F7BD8051-03CF-B869-6C69-2A0693687522}"/>
          </ac:spMkLst>
        </pc:spChg>
        <pc:spChg chg="mod">
          <ac:chgData name="Jason Romans" userId="b1594dadafe83612" providerId="LiveId" clId="{05168BD1-4B86-44D3-A47A-F5B5AE96C127}" dt="2024-03-04T22:05:22.347" v="1934"/>
          <ac:spMkLst>
            <pc:docMk/>
            <pc:sldMk cId="2962997578" sldId="758"/>
            <ac:spMk id="5" creationId="{62D84295-FCE6-790E-C5CC-5B7293E12E00}"/>
          </ac:spMkLst>
        </pc:spChg>
        <pc:spChg chg="mod">
          <ac:chgData name="Jason Romans" userId="b1594dadafe83612" providerId="LiveId" clId="{05168BD1-4B86-44D3-A47A-F5B5AE96C127}" dt="2024-03-04T22:03:08.322" v="1902" actId="1076"/>
          <ac:spMkLst>
            <pc:docMk/>
            <pc:sldMk cId="2962997578" sldId="758"/>
            <ac:spMk id="7" creationId="{904494E8-8319-C7C8-636B-5FB590D718F7}"/>
          </ac:spMkLst>
        </pc:spChg>
        <pc:spChg chg="mod">
          <ac:chgData name="Jason Romans" userId="b1594dadafe83612" providerId="LiveId" clId="{05168BD1-4B86-44D3-A47A-F5B5AE96C127}" dt="2024-03-04T22:03:08.322" v="1902" actId="1076"/>
          <ac:spMkLst>
            <pc:docMk/>
            <pc:sldMk cId="2962997578" sldId="758"/>
            <ac:spMk id="8" creationId="{88E7943A-5D33-6FA2-254D-91330209A22E}"/>
          </ac:spMkLst>
        </pc:spChg>
        <pc:spChg chg="mod">
          <ac:chgData name="Jason Romans" userId="b1594dadafe83612" providerId="LiveId" clId="{05168BD1-4B86-44D3-A47A-F5B5AE96C127}" dt="2024-03-04T22:03:08.322" v="1902" actId="1076"/>
          <ac:spMkLst>
            <pc:docMk/>
            <pc:sldMk cId="2962997578" sldId="758"/>
            <ac:spMk id="9" creationId="{E704F010-597E-C238-B853-D1AAF192EF76}"/>
          </ac:spMkLst>
        </pc:spChg>
        <pc:spChg chg="mod">
          <ac:chgData name="Jason Romans" userId="b1594dadafe83612" providerId="LiveId" clId="{05168BD1-4B86-44D3-A47A-F5B5AE96C127}" dt="2024-03-04T22:03:08.322" v="1902" actId="1076"/>
          <ac:spMkLst>
            <pc:docMk/>
            <pc:sldMk cId="2962997578" sldId="758"/>
            <ac:spMk id="10" creationId="{0C757717-AC46-5ADC-463E-BD10B946FBD7}"/>
          </ac:spMkLst>
        </pc:spChg>
        <pc:cxnChg chg="mod">
          <ac:chgData name="Jason Romans" userId="b1594dadafe83612" providerId="LiveId" clId="{05168BD1-4B86-44D3-A47A-F5B5AE96C127}" dt="2024-03-04T22:03:08.322" v="1902" actId="1076"/>
          <ac:cxnSpMkLst>
            <pc:docMk/>
            <pc:sldMk cId="2962997578" sldId="758"/>
            <ac:cxnSpMk id="6" creationId="{F3FF3F57-1058-2A39-501E-9806A42D44FD}"/>
          </ac:cxnSpMkLst>
        </pc:cxnChg>
        <pc:cxnChg chg="add mod">
          <ac:chgData name="Jason Romans" userId="b1594dadafe83612" providerId="LiveId" clId="{05168BD1-4B86-44D3-A47A-F5B5AE96C127}" dt="2024-03-04T22:04:55.084" v="1931" actId="14100"/>
          <ac:cxnSpMkLst>
            <pc:docMk/>
            <pc:sldMk cId="2962997578" sldId="758"/>
            <ac:cxnSpMk id="11" creationId="{72D8D802-0761-FC0E-ADA8-715C543FD2E7}"/>
          </ac:cxnSpMkLst>
        </pc:cxnChg>
        <pc:cxnChg chg="add mod">
          <ac:chgData name="Jason Romans" userId="b1594dadafe83612" providerId="LiveId" clId="{05168BD1-4B86-44D3-A47A-F5B5AE96C127}" dt="2024-03-04T22:05:06.358" v="1933" actId="1076"/>
          <ac:cxnSpMkLst>
            <pc:docMk/>
            <pc:sldMk cId="2962997578" sldId="758"/>
            <ac:cxnSpMk id="13" creationId="{5147E000-F1F5-8757-DDE0-EA9B670AAC3C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742908683" sldId="75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378675947" sldId="759"/>
        </pc:sldMkLst>
      </pc:sldChg>
      <pc:sldChg chg="addSp delSp modSp add del mod modClrScheme chgLayout">
        <pc:chgData name="Jason Romans" userId="b1594dadafe83612" providerId="LiveId" clId="{05168BD1-4B86-44D3-A47A-F5B5AE96C127}" dt="2024-03-04T22:38:35.109" v="2099" actId="2696"/>
        <pc:sldMkLst>
          <pc:docMk/>
          <pc:sldMk cId="3828638145" sldId="759"/>
        </pc:sldMkLst>
        <pc:spChg chg="mod">
          <ac:chgData name="Jason Romans" userId="b1594dadafe83612" providerId="LiveId" clId="{05168BD1-4B86-44D3-A47A-F5B5AE96C127}" dt="2024-03-04T22:36:00.164" v="2060" actId="27636"/>
          <ac:spMkLst>
            <pc:docMk/>
            <pc:sldMk cId="3828638145" sldId="759"/>
            <ac:spMk id="2" creationId="{190E66E2-83CB-9887-4D38-D80091EFA2EE}"/>
          </ac:spMkLst>
        </pc:spChg>
        <pc:spChg chg="add mod ord">
          <ac:chgData name="Jason Romans" userId="b1594dadafe83612" providerId="LiveId" clId="{05168BD1-4B86-44D3-A47A-F5B5AE96C127}" dt="2024-03-04T22:38:30.820" v="2097" actId="21"/>
          <ac:spMkLst>
            <pc:docMk/>
            <pc:sldMk cId="3828638145" sldId="759"/>
            <ac:spMk id="4" creationId="{0714482C-2758-85D8-BB43-D7DFEA39A643}"/>
          </ac:spMkLst>
        </pc:spChg>
        <pc:spChg chg="add del mod ord">
          <ac:chgData name="Jason Romans" userId="b1594dadafe83612" providerId="LiveId" clId="{05168BD1-4B86-44D3-A47A-F5B5AE96C127}" dt="2024-03-04T22:37:57.635" v="2090" actId="478"/>
          <ac:spMkLst>
            <pc:docMk/>
            <pc:sldMk cId="3828638145" sldId="759"/>
            <ac:spMk id="5" creationId="{6A2631B4-460A-E6F1-0B35-82FBA95F8547}"/>
          </ac:spMkLst>
        </pc:spChg>
        <pc:spChg chg="add del mod ord">
          <ac:chgData name="Jason Romans" userId="b1594dadafe83612" providerId="LiveId" clId="{05168BD1-4B86-44D3-A47A-F5B5AE96C127}" dt="2024-03-04T22:36:20.453" v="2066" actId="700"/>
          <ac:spMkLst>
            <pc:docMk/>
            <pc:sldMk cId="3828638145" sldId="759"/>
            <ac:spMk id="6" creationId="{FB9BD192-889D-23DA-597F-36FE797C8642}"/>
          </ac:spMkLst>
        </pc:spChg>
        <pc:spChg chg="add mod ord">
          <ac:chgData name="Jason Romans" userId="b1594dadafe83612" providerId="LiveId" clId="{05168BD1-4B86-44D3-A47A-F5B5AE96C127}" dt="2024-03-04T22:38:32.008" v="2098"/>
          <ac:spMkLst>
            <pc:docMk/>
            <pc:sldMk cId="3828638145" sldId="759"/>
            <ac:spMk id="7" creationId="{4C8FE522-2662-6781-14A6-88D936F20D3F}"/>
          </ac:spMkLst>
        </pc:spChg>
        <pc:cxnChg chg="del">
          <ac:chgData name="Jason Romans" userId="b1594dadafe83612" providerId="LiveId" clId="{05168BD1-4B86-44D3-A47A-F5B5AE96C127}" dt="2024-03-04T22:37:58.891" v="2091" actId="478"/>
          <ac:cxnSpMkLst>
            <pc:docMk/>
            <pc:sldMk cId="3828638145" sldId="759"/>
            <ac:cxnSpMk id="3" creationId="{590E53B4-880A-49D3-2C28-F0014D89E5F1}"/>
          </ac:cxnSpMkLst>
        </pc:cxnChg>
      </pc:sldChg>
      <pc:sldChg chg="modSp add mod">
        <pc:chgData name="Jason Romans" userId="b1594dadafe83612" providerId="LiveId" clId="{05168BD1-4B86-44D3-A47A-F5B5AE96C127}" dt="2024-03-05T21:34:38.312" v="3256" actId="1076"/>
        <pc:sldMkLst>
          <pc:docMk/>
          <pc:sldMk cId="1798629034" sldId="760"/>
        </pc:sldMkLst>
        <pc:spChg chg="mod">
          <ac:chgData name="Jason Romans" userId="b1594dadafe83612" providerId="LiveId" clId="{05168BD1-4B86-44D3-A47A-F5B5AE96C127}" dt="2024-03-05T21:34:38.312" v="3256" actId="1076"/>
          <ac:spMkLst>
            <pc:docMk/>
            <pc:sldMk cId="1798629034" sldId="760"/>
            <ac:spMk id="4" creationId="{85768807-0A18-CDFF-3B20-8FA6B0CAECDA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915395693" sldId="760"/>
        </pc:sldMkLst>
      </pc:sldChg>
      <pc:sldChg chg="modSp 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565370923" sldId="761"/>
        </pc:sldMkLst>
        <pc:spChg chg="mod">
          <ac:chgData name="Jason Romans" userId="b1594dadafe83612" providerId="LiveId" clId="{05168BD1-4B86-44D3-A47A-F5B5AE96C127}" dt="2024-03-04T22:40:44.232" v="2112" actId="20577"/>
          <ac:spMkLst>
            <pc:docMk/>
            <pc:sldMk cId="565370923" sldId="761"/>
            <ac:spMk id="3" creationId="{810B2751-607D-78A3-C284-6DAF773690CB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872146312" sldId="761"/>
        </pc:sldMkLst>
      </pc:sldChg>
      <pc:sldChg chg="addSp delSp modSp new mod modClrScheme chgLayout">
        <pc:chgData name="Jason Romans" userId="b1594dadafe83612" providerId="LiveId" clId="{05168BD1-4B86-44D3-A47A-F5B5AE96C127}" dt="2024-03-12T21:48:29.138" v="4967" actId="1076"/>
        <pc:sldMkLst>
          <pc:docMk/>
          <pc:sldMk cId="1370852013" sldId="762"/>
        </pc:sldMkLst>
        <pc:spChg chg="add del mod">
          <ac:chgData name="Jason Romans" userId="b1594dadafe83612" providerId="LiveId" clId="{05168BD1-4B86-44D3-A47A-F5B5AE96C127}" dt="2024-03-04T22:42:45.136" v="2139" actId="700"/>
          <ac:spMkLst>
            <pc:docMk/>
            <pc:sldMk cId="1370852013" sldId="762"/>
            <ac:spMk id="2" creationId="{AEE8305D-0C36-4846-0CEC-D4B83667B386}"/>
          </ac:spMkLst>
        </pc:spChg>
        <pc:spChg chg="add del mod">
          <ac:chgData name="Jason Romans" userId="b1594dadafe83612" providerId="LiveId" clId="{05168BD1-4B86-44D3-A47A-F5B5AE96C127}" dt="2024-03-04T22:42:45.136" v="2139" actId="700"/>
          <ac:spMkLst>
            <pc:docMk/>
            <pc:sldMk cId="1370852013" sldId="762"/>
            <ac:spMk id="3" creationId="{627558CA-DD13-6CAF-D898-231B8350B434}"/>
          </ac:spMkLst>
        </pc:spChg>
        <pc:spChg chg="add mod">
          <ac:chgData name="Jason Romans" userId="b1594dadafe83612" providerId="LiveId" clId="{05168BD1-4B86-44D3-A47A-F5B5AE96C127}" dt="2024-03-12T21:48:29.138" v="4967" actId="1076"/>
          <ac:spMkLst>
            <pc:docMk/>
            <pc:sldMk cId="1370852013" sldId="762"/>
            <ac:spMk id="4" creationId="{A0BF26E7-3663-D166-C0BE-71DFE1EB166E}"/>
          </ac:spMkLst>
        </pc:spChg>
        <pc:spChg chg="add del mod">
          <ac:chgData name="Jason Romans" userId="b1594dadafe83612" providerId="LiveId" clId="{05168BD1-4B86-44D3-A47A-F5B5AE96C127}" dt="2024-03-04T22:43:23.317" v="2147" actId="478"/>
          <ac:spMkLst>
            <pc:docMk/>
            <pc:sldMk cId="1370852013" sldId="762"/>
            <ac:spMk id="5" creationId="{DC186BEE-031D-E437-3D87-E434EF6CFA0B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106347979" sldId="762"/>
        </pc:sldMkLst>
      </pc:sldChg>
      <pc:sldChg chg="addSp delSp modSp new mod modClrScheme chgLayout">
        <pc:chgData name="Jason Romans" userId="b1594dadafe83612" providerId="LiveId" clId="{05168BD1-4B86-44D3-A47A-F5B5AE96C127}" dt="2024-03-05T22:22:24.929" v="3745" actId="1076"/>
        <pc:sldMkLst>
          <pc:docMk/>
          <pc:sldMk cId="3447548830" sldId="763"/>
        </pc:sldMkLst>
        <pc:spChg chg="add mod ord">
          <ac:chgData name="Jason Romans" userId="b1594dadafe83612" providerId="LiveId" clId="{05168BD1-4B86-44D3-A47A-F5B5AE96C127}" dt="2024-03-05T22:22:24.929" v="3745" actId="1076"/>
          <ac:spMkLst>
            <pc:docMk/>
            <pc:sldMk cId="3447548830" sldId="763"/>
            <ac:spMk id="2" creationId="{5E95D658-5EA9-B368-F43A-1218387442A7}"/>
          </ac:spMkLst>
        </pc:spChg>
        <pc:spChg chg="add del mod ord">
          <ac:chgData name="Jason Romans" userId="b1594dadafe83612" providerId="LiveId" clId="{05168BD1-4B86-44D3-A47A-F5B5AE96C127}" dt="2024-03-04T22:44:44.765" v="2161" actId="700"/>
          <ac:spMkLst>
            <pc:docMk/>
            <pc:sldMk cId="3447548830" sldId="763"/>
            <ac:spMk id="3" creationId="{A3F79AD4-ADAA-7CF5-B550-A660640A6695}"/>
          </ac:spMkLst>
        </pc:spChg>
        <pc:spChg chg="add del mod ord">
          <ac:chgData name="Jason Romans" userId="b1594dadafe83612" providerId="LiveId" clId="{05168BD1-4B86-44D3-A47A-F5B5AE96C127}" dt="2024-03-04T22:44:48.457" v="2162" actId="478"/>
          <ac:spMkLst>
            <pc:docMk/>
            <pc:sldMk cId="3447548830" sldId="763"/>
            <ac:spMk id="4" creationId="{232158A3-454B-0369-58BE-4D6B70D2A961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761721679" sldId="763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33790941" sldId="764"/>
        </pc:sldMkLst>
      </pc:sldChg>
      <pc:sldChg chg="addSp delSp modSp add mod modClrScheme chgLayout">
        <pc:chgData name="Jason Romans" userId="b1594dadafe83612" providerId="LiveId" clId="{05168BD1-4B86-44D3-A47A-F5B5AE96C127}" dt="2024-03-05T20:57:41.790" v="3080" actId="1076"/>
        <pc:sldMkLst>
          <pc:docMk/>
          <pc:sldMk cId="3668843973" sldId="764"/>
        </pc:sldMkLst>
        <pc:spChg chg="del">
          <ac:chgData name="Jason Romans" userId="b1594dadafe83612" providerId="LiveId" clId="{05168BD1-4B86-44D3-A47A-F5B5AE96C127}" dt="2024-03-05T13:34:24.792" v="2178" actId="478"/>
          <ac:spMkLst>
            <pc:docMk/>
            <pc:sldMk cId="3668843973" sldId="764"/>
            <ac:spMk id="2" creationId="{E2DAA041-BF15-6C03-3ED7-C91AF773CCD5}"/>
          </ac:spMkLst>
        </pc:spChg>
        <pc:spChg chg="add mod ord">
          <ac:chgData name="Jason Romans" userId="b1594dadafe83612" providerId="LiveId" clId="{05168BD1-4B86-44D3-A47A-F5B5AE96C127}" dt="2024-03-05T20:57:41.790" v="3080" actId="1076"/>
          <ac:spMkLst>
            <pc:docMk/>
            <pc:sldMk cId="3668843973" sldId="764"/>
            <ac:spMk id="4" creationId="{27FDDB09-347B-E350-FF35-0B5D3637204C}"/>
          </ac:spMkLst>
        </pc:spChg>
        <pc:spChg chg="add del mod ord">
          <ac:chgData name="Jason Romans" userId="b1594dadafe83612" providerId="LiveId" clId="{05168BD1-4B86-44D3-A47A-F5B5AE96C127}" dt="2024-03-05T13:34:22.705" v="2177" actId="478"/>
          <ac:spMkLst>
            <pc:docMk/>
            <pc:sldMk cId="3668843973" sldId="764"/>
            <ac:spMk id="5" creationId="{782E8E58-8D44-2DEC-6A93-E5BA9CFFFD4E}"/>
          </ac:spMkLst>
        </pc:spChg>
        <pc:cxnChg chg="del">
          <ac:chgData name="Jason Romans" userId="b1594dadafe83612" providerId="LiveId" clId="{05168BD1-4B86-44D3-A47A-F5B5AE96C127}" dt="2024-03-05T13:34:26.453" v="2179" actId="478"/>
          <ac:cxnSpMkLst>
            <pc:docMk/>
            <pc:sldMk cId="3668843973" sldId="764"/>
            <ac:cxnSpMk id="3" creationId="{E0F31316-02B9-EDBA-8ADD-F9F3253224F9}"/>
          </ac:cxnSpMkLst>
        </pc:cxnChg>
      </pc:sldChg>
      <pc:sldChg chg="addSp modSp add del mod ord">
        <pc:chgData name="Jason Romans" userId="b1594dadafe83612" providerId="LiveId" clId="{05168BD1-4B86-44D3-A47A-F5B5AE96C127}" dt="2024-03-21T23:01:06.776" v="5714" actId="2696"/>
        <pc:sldMkLst>
          <pc:docMk/>
          <pc:sldMk cId="622949735" sldId="765"/>
        </pc:sldMkLst>
        <pc:spChg chg="add mod">
          <ac:chgData name="Jason Romans" userId="b1594dadafe83612" providerId="LiveId" clId="{05168BD1-4B86-44D3-A47A-F5B5AE96C127}" dt="2024-03-05T22:31:34.859" v="3750" actId="1076"/>
          <ac:spMkLst>
            <pc:docMk/>
            <pc:sldMk cId="622949735" sldId="765"/>
            <ac:spMk id="2" creationId="{E299B203-20D4-73D2-88AE-4E4C2A12D3D5}"/>
          </ac:spMkLst>
        </pc:spChg>
        <pc:spChg chg="mod">
          <ac:chgData name="Jason Romans" userId="b1594dadafe83612" providerId="LiveId" clId="{05168BD1-4B86-44D3-A47A-F5B5AE96C127}" dt="2024-03-05T13:36:39.664" v="2239" actId="20577"/>
          <ac:spMkLst>
            <pc:docMk/>
            <pc:sldMk cId="622949735" sldId="765"/>
            <ac:spMk id="4" creationId="{24B7DEA7-B030-1EC8-A713-5B4DA4E6FE27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414034218" sldId="765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300912853" sldId="766"/>
        </pc:sldMkLst>
      </pc:sldChg>
      <pc:sldChg chg="addSp delSp modSp add del mod ord modClrScheme modShow chgLayout">
        <pc:chgData name="Jason Romans" userId="b1594dadafe83612" providerId="LiveId" clId="{05168BD1-4B86-44D3-A47A-F5B5AE96C127}" dt="2024-03-20T22:30:21.382" v="5362" actId="2696"/>
        <pc:sldMkLst>
          <pc:docMk/>
          <pc:sldMk cId="2450351318" sldId="766"/>
        </pc:sldMkLst>
        <pc:spChg chg="add mod ord">
          <ac:chgData name="Jason Romans" userId="b1594dadafe83612" providerId="LiveId" clId="{05168BD1-4B86-44D3-A47A-F5B5AE96C127}" dt="2024-03-06T22:03:15.059" v="4337" actId="1076"/>
          <ac:spMkLst>
            <pc:docMk/>
            <pc:sldMk cId="2450351318" sldId="766"/>
            <ac:spMk id="2" creationId="{99F988FB-1F06-39F1-2C44-AD2640CD4A77}"/>
          </ac:spMkLst>
        </pc:spChg>
        <pc:spChg chg="del">
          <ac:chgData name="Jason Romans" userId="b1594dadafe83612" providerId="LiveId" clId="{05168BD1-4B86-44D3-A47A-F5B5AE96C127}" dt="2024-03-05T13:51:04.269" v="2327" actId="478"/>
          <ac:spMkLst>
            <pc:docMk/>
            <pc:sldMk cId="2450351318" sldId="766"/>
            <ac:spMk id="3" creationId="{E3588739-D8D8-3AD4-89E5-1E88EA5E962A}"/>
          </ac:spMkLst>
        </pc:spChg>
        <pc:spChg chg="add del mod ord">
          <ac:chgData name="Jason Romans" userId="b1594dadafe83612" providerId="LiveId" clId="{05168BD1-4B86-44D3-A47A-F5B5AE96C127}" dt="2024-03-05T13:45:53.646" v="2247" actId="931"/>
          <ac:spMkLst>
            <pc:docMk/>
            <pc:sldMk cId="2450351318" sldId="766"/>
            <ac:spMk id="5" creationId="{A5FFF571-CADF-9B7B-BF8C-C3EFE93F8174}"/>
          </ac:spMkLst>
        </pc:spChg>
        <pc:spChg chg="del">
          <ac:chgData name="Jason Romans" userId="b1594dadafe83612" providerId="LiveId" clId="{05168BD1-4B86-44D3-A47A-F5B5AE96C127}" dt="2024-03-05T13:45:33.041" v="2246" actId="478"/>
          <ac:spMkLst>
            <pc:docMk/>
            <pc:sldMk cId="2450351318" sldId="766"/>
            <ac:spMk id="8" creationId="{54FEE82D-CCBF-40E0-8754-822F20F32248}"/>
          </ac:spMkLst>
        </pc:spChg>
        <pc:spChg chg="add del mod">
          <ac:chgData name="Jason Romans" userId="b1594dadafe83612" providerId="LiveId" clId="{05168BD1-4B86-44D3-A47A-F5B5AE96C127}" dt="2024-03-05T13:47:24.431" v="2257" actId="478"/>
          <ac:spMkLst>
            <pc:docMk/>
            <pc:sldMk cId="2450351318" sldId="766"/>
            <ac:spMk id="11" creationId="{0FE619EF-98DA-9ABF-0E60-B61EED57CA60}"/>
          </ac:spMkLst>
        </pc:spChg>
        <pc:spChg chg="add del mod">
          <ac:chgData name="Jason Romans" userId="b1594dadafe83612" providerId="LiveId" clId="{05168BD1-4B86-44D3-A47A-F5B5AE96C127}" dt="2024-03-05T13:47:09.819" v="2254" actId="478"/>
          <ac:spMkLst>
            <pc:docMk/>
            <pc:sldMk cId="2450351318" sldId="766"/>
            <ac:spMk id="13" creationId="{79A05A9A-60E8-3358-4951-6285134FE58D}"/>
          </ac:spMkLst>
        </pc:spChg>
        <pc:spChg chg="add mod">
          <ac:chgData name="Jason Romans" userId="b1594dadafe83612" providerId="LiveId" clId="{05168BD1-4B86-44D3-A47A-F5B5AE96C127}" dt="2024-03-05T13:47:53.695" v="2265" actId="1076"/>
          <ac:spMkLst>
            <pc:docMk/>
            <pc:sldMk cId="2450351318" sldId="766"/>
            <ac:spMk id="15" creationId="{FE186798-4ED7-C66D-1891-DE7C05D4189F}"/>
          </ac:spMkLst>
        </pc:spChg>
        <pc:picChg chg="del">
          <ac:chgData name="Jason Romans" userId="b1594dadafe83612" providerId="LiveId" clId="{05168BD1-4B86-44D3-A47A-F5B5AE96C127}" dt="2024-03-05T13:45:33.041" v="2246" actId="478"/>
          <ac:picMkLst>
            <pc:docMk/>
            <pc:sldMk cId="2450351318" sldId="766"/>
            <ac:picMk id="7" creationId="{9B3BC574-348B-F9BC-E352-BD2C209F62EC}"/>
          </ac:picMkLst>
        </pc:picChg>
        <pc:picChg chg="add del mod">
          <ac:chgData name="Jason Romans" userId="b1594dadafe83612" providerId="LiveId" clId="{05168BD1-4B86-44D3-A47A-F5B5AE96C127}" dt="2024-03-05T13:46:11.921" v="2250" actId="478"/>
          <ac:picMkLst>
            <pc:docMk/>
            <pc:sldMk cId="2450351318" sldId="766"/>
            <ac:picMk id="9" creationId="{45B58574-5418-6745-E19B-7CBD81295EEB}"/>
          </ac:picMkLst>
        </pc:picChg>
        <pc:picChg chg="add del mod">
          <ac:chgData name="Jason Romans" userId="b1594dadafe83612" providerId="LiveId" clId="{05168BD1-4B86-44D3-A47A-F5B5AE96C127}" dt="2024-03-05T13:47:09.819" v="2254" actId="478"/>
          <ac:picMkLst>
            <pc:docMk/>
            <pc:sldMk cId="2450351318" sldId="766"/>
            <ac:picMk id="12" creationId="{FAEA15A6-3169-6D8D-CAF7-A1D8DB0462F0}"/>
          </ac:picMkLst>
        </pc:picChg>
        <pc:picChg chg="add mod">
          <ac:chgData name="Jason Romans" userId="b1594dadafe83612" providerId="LiveId" clId="{05168BD1-4B86-44D3-A47A-F5B5AE96C127}" dt="2024-03-06T22:03:11.723" v="4336" actId="14100"/>
          <ac:picMkLst>
            <pc:docMk/>
            <pc:sldMk cId="2450351318" sldId="766"/>
            <ac:picMk id="14" creationId="{5451EF41-1C83-2334-2B6C-FFCCBF1907FA}"/>
          </ac:picMkLst>
        </pc:picChg>
        <pc:cxnChg chg="del">
          <ac:chgData name="Jason Romans" userId="b1594dadafe83612" providerId="LiveId" clId="{05168BD1-4B86-44D3-A47A-F5B5AE96C127}" dt="2024-03-05T13:51:05.346" v="2328" actId="478"/>
          <ac:cxnSpMkLst>
            <pc:docMk/>
            <pc:sldMk cId="2450351318" sldId="766"/>
            <ac:cxnSpMk id="4" creationId="{279D2A8D-8738-71A2-E5A5-8FDBBD719F92}"/>
          </ac:cxnSpMkLst>
        </pc:cxnChg>
      </pc:sldChg>
      <pc:sldChg chg="addSp delSp modSp add mod modClrScheme chgLayout">
        <pc:chgData name="Jason Romans" userId="b1594dadafe83612" providerId="LiveId" clId="{05168BD1-4B86-44D3-A47A-F5B5AE96C127}" dt="2024-03-05T13:50:24.310" v="2322" actId="1076"/>
        <pc:sldMkLst>
          <pc:docMk/>
          <pc:sldMk cId="3844568838" sldId="767"/>
        </pc:sldMkLst>
        <pc:spChg chg="del">
          <ac:chgData name="Jason Romans" userId="b1594dadafe83612" providerId="LiveId" clId="{05168BD1-4B86-44D3-A47A-F5B5AE96C127}" dt="2024-03-05T13:49:59.171" v="2312" actId="478"/>
          <ac:spMkLst>
            <pc:docMk/>
            <pc:sldMk cId="3844568838" sldId="767"/>
            <ac:spMk id="2" creationId="{5755D44E-4C52-0D9D-B40E-785B4ABB09A5}"/>
          </ac:spMkLst>
        </pc:spChg>
        <pc:spChg chg="add mod ord">
          <ac:chgData name="Jason Romans" userId="b1594dadafe83612" providerId="LiveId" clId="{05168BD1-4B86-44D3-A47A-F5B5AE96C127}" dt="2024-03-05T13:50:24.310" v="2322" actId="1076"/>
          <ac:spMkLst>
            <pc:docMk/>
            <pc:sldMk cId="3844568838" sldId="767"/>
            <ac:spMk id="4" creationId="{CC9D7D00-9C87-6257-A73D-83BAFC35CC20}"/>
          </ac:spMkLst>
        </pc:spChg>
        <pc:spChg chg="add del mod ord">
          <ac:chgData name="Jason Romans" userId="b1594dadafe83612" providerId="LiveId" clId="{05168BD1-4B86-44D3-A47A-F5B5AE96C127}" dt="2024-03-05T13:49:57.365" v="2311" actId="478"/>
          <ac:spMkLst>
            <pc:docMk/>
            <pc:sldMk cId="3844568838" sldId="767"/>
            <ac:spMk id="5" creationId="{84B3F5D4-1BB2-5242-C158-EF24578FBF87}"/>
          </ac:spMkLst>
        </pc:spChg>
        <pc:cxnChg chg="del">
          <ac:chgData name="Jason Romans" userId="b1594dadafe83612" providerId="LiveId" clId="{05168BD1-4B86-44D3-A47A-F5B5AE96C127}" dt="2024-03-05T13:50:00.179" v="2313" actId="478"/>
          <ac:cxnSpMkLst>
            <pc:docMk/>
            <pc:sldMk cId="3844568838" sldId="767"/>
            <ac:cxnSpMk id="3" creationId="{15000BCC-6F73-3EA6-AEBD-5349DE4F6FBE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893921448" sldId="767"/>
        </pc:sldMkLst>
      </pc:sldChg>
      <pc:sldChg chg="addSp modSp new mod ord modAnim">
        <pc:chgData name="Jason Romans" userId="b1594dadafe83612" providerId="LiveId" clId="{05168BD1-4B86-44D3-A47A-F5B5AE96C127}" dt="2024-03-12T13:20:48.646" v="4725" actId="20577"/>
        <pc:sldMkLst>
          <pc:docMk/>
          <pc:sldMk cId="522581979" sldId="768"/>
        </pc:sldMkLst>
        <pc:spChg chg="mod">
          <ac:chgData name="Jason Romans" userId="b1594dadafe83612" providerId="LiveId" clId="{05168BD1-4B86-44D3-A47A-F5B5AE96C127}" dt="2024-03-06T20:44:44.927" v="4145" actId="14100"/>
          <ac:spMkLst>
            <pc:docMk/>
            <pc:sldMk cId="522581979" sldId="768"/>
            <ac:spMk id="2" creationId="{500A4EEE-769A-0E52-1D91-AF6B92041940}"/>
          </ac:spMkLst>
        </pc:spChg>
        <pc:spChg chg="mod">
          <ac:chgData name="Jason Romans" userId="b1594dadafe83612" providerId="LiveId" clId="{05168BD1-4B86-44D3-A47A-F5B5AE96C127}" dt="2024-03-12T13:20:48.646" v="4725" actId="20577"/>
          <ac:spMkLst>
            <pc:docMk/>
            <pc:sldMk cId="522581979" sldId="768"/>
            <ac:spMk id="3" creationId="{87AE605D-F4F5-2B08-1B57-E478AE09A94E}"/>
          </ac:spMkLst>
        </pc:spChg>
        <pc:spChg chg="add mod">
          <ac:chgData name="Jason Romans" userId="b1594dadafe83612" providerId="LiveId" clId="{05168BD1-4B86-44D3-A47A-F5B5AE96C127}" dt="2024-03-06T20:42:37.042" v="4120" actId="767"/>
          <ac:spMkLst>
            <pc:docMk/>
            <pc:sldMk cId="522581979" sldId="768"/>
            <ac:spMk id="8" creationId="{F1EF3B2B-FE99-EBBE-19AB-6C38C5E31291}"/>
          </ac:spMkLst>
        </pc:spChg>
        <pc:spChg chg="add mod">
          <ac:chgData name="Jason Romans" userId="b1594dadafe83612" providerId="LiveId" clId="{05168BD1-4B86-44D3-A47A-F5B5AE96C127}" dt="2024-03-06T20:42:38.439" v="4121" actId="767"/>
          <ac:spMkLst>
            <pc:docMk/>
            <pc:sldMk cId="522581979" sldId="768"/>
            <ac:spMk id="9" creationId="{EBCE7C54-EA60-B2F6-AFEB-A9826833C587}"/>
          </ac:spMkLst>
        </pc:spChg>
        <pc:picChg chg="add mod">
          <ac:chgData name="Jason Romans" userId="b1594dadafe83612" providerId="LiveId" clId="{05168BD1-4B86-44D3-A47A-F5B5AE96C127}" dt="2024-03-05T14:49:43.766" v="2458" actId="1076"/>
          <ac:picMkLst>
            <pc:docMk/>
            <pc:sldMk cId="522581979" sldId="768"/>
            <ac:picMk id="4" creationId="{1C5F7A25-37A5-1992-6183-3213E9D8D039}"/>
          </ac:picMkLst>
        </pc:picChg>
        <pc:picChg chg="add mod">
          <ac:chgData name="Jason Romans" userId="b1594dadafe83612" providerId="LiveId" clId="{05168BD1-4B86-44D3-A47A-F5B5AE96C127}" dt="2024-03-05T14:49:10.295" v="2401" actId="1076"/>
          <ac:picMkLst>
            <pc:docMk/>
            <pc:sldMk cId="522581979" sldId="768"/>
            <ac:picMk id="5" creationId="{4488F8A6-8506-1EBC-B8D7-313D804C13AB}"/>
          </ac:picMkLst>
        </pc:picChg>
        <pc:picChg chg="add mod">
          <ac:chgData name="Jason Romans" userId="b1594dadafe83612" providerId="LiveId" clId="{05168BD1-4B86-44D3-A47A-F5B5AE96C127}" dt="2024-03-05T14:49:49.074" v="2459" actId="1076"/>
          <ac:picMkLst>
            <pc:docMk/>
            <pc:sldMk cId="522581979" sldId="768"/>
            <ac:picMk id="6" creationId="{52BED2E0-5E20-1366-E9CF-A095FA6685AF}"/>
          </ac:picMkLst>
        </pc:picChg>
        <pc:picChg chg="add mod">
          <ac:chgData name="Jason Romans" userId="b1594dadafe83612" providerId="LiveId" clId="{05168BD1-4B86-44D3-A47A-F5B5AE96C127}" dt="2024-03-05T14:51:06.384" v="2492" actId="1076"/>
          <ac:picMkLst>
            <pc:docMk/>
            <pc:sldMk cId="522581979" sldId="768"/>
            <ac:picMk id="7" creationId="{C46C0254-5B35-FA26-7DF9-0BAD5ED7C557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752471502" sldId="76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773685424" sldId="769"/>
        </pc:sldMkLst>
      </pc:sldChg>
      <pc:sldChg chg="addSp modSp new del mod ord modShow">
        <pc:chgData name="Jason Romans" userId="b1594dadafe83612" providerId="LiveId" clId="{05168BD1-4B86-44D3-A47A-F5B5AE96C127}" dt="2024-03-06T04:56:52.022" v="4016" actId="2696"/>
        <pc:sldMkLst>
          <pc:docMk/>
          <pc:sldMk cId="3162369400" sldId="769"/>
        </pc:sldMkLst>
        <pc:spChg chg="mod">
          <ac:chgData name="Jason Romans" userId="b1594dadafe83612" providerId="LiveId" clId="{05168BD1-4B86-44D3-A47A-F5B5AE96C127}" dt="2024-03-05T15:14:00.965" v="2554" actId="1076"/>
          <ac:spMkLst>
            <pc:docMk/>
            <pc:sldMk cId="3162369400" sldId="769"/>
            <ac:spMk id="2" creationId="{DD654395-8989-ECAE-53FE-BA06A74BDEC1}"/>
          </ac:spMkLst>
        </pc:spChg>
        <pc:picChg chg="add mod">
          <ac:chgData name="Jason Romans" userId="b1594dadafe83612" providerId="LiveId" clId="{05168BD1-4B86-44D3-A47A-F5B5AE96C127}" dt="2024-03-05T15:13:43.125" v="2552" actId="1076"/>
          <ac:picMkLst>
            <pc:docMk/>
            <pc:sldMk cId="3162369400" sldId="769"/>
            <ac:picMk id="4" creationId="{D42B6FBE-4B0E-B295-5E86-51A260F35994}"/>
          </ac:picMkLst>
        </pc:picChg>
        <pc:picChg chg="add mod">
          <ac:chgData name="Jason Romans" userId="b1594dadafe83612" providerId="LiveId" clId="{05168BD1-4B86-44D3-A47A-F5B5AE96C127}" dt="2024-03-05T15:13:50.333" v="2553" actId="1076"/>
          <ac:picMkLst>
            <pc:docMk/>
            <pc:sldMk cId="3162369400" sldId="769"/>
            <ac:picMk id="5" creationId="{EC3D9BEA-3569-6B80-D113-AED4BC944EAF}"/>
          </ac:picMkLst>
        </pc:picChg>
      </pc:sldChg>
      <pc:sldChg chg="new del">
        <pc:chgData name="Jason Romans" userId="b1594dadafe83612" providerId="LiveId" clId="{05168BD1-4B86-44D3-A47A-F5B5AE96C127}" dt="2024-03-05T15:06:28.107" v="2530" actId="2696"/>
        <pc:sldMkLst>
          <pc:docMk/>
          <pc:sldMk cId="1436755925" sldId="770"/>
        </pc:sldMkLst>
      </pc:sldChg>
      <pc:sldChg chg="delSp modSp add mod">
        <pc:chgData name="Jason Romans" userId="b1594dadafe83612" providerId="LiveId" clId="{05168BD1-4B86-44D3-A47A-F5B5AE96C127}" dt="2024-03-06T05:03:57.914" v="4103" actId="1076"/>
        <pc:sldMkLst>
          <pc:docMk/>
          <pc:sldMk cId="1891717629" sldId="770"/>
        </pc:sldMkLst>
        <pc:spChg chg="mod">
          <ac:chgData name="Jason Romans" userId="b1594dadafe83612" providerId="LiveId" clId="{05168BD1-4B86-44D3-A47A-F5B5AE96C127}" dt="2024-03-06T05:03:57.914" v="4103" actId="1076"/>
          <ac:spMkLst>
            <pc:docMk/>
            <pc:sldMk cId="1891717629" sldId="770"/>
            <ac:spMk id="2" creationId="{DA5E50A3-C86A-17DA-AB73-ECBB301C848E}"/>
          </ac:spMkLst>
        </pc:spChg>
        <pc:spChg chg="del">
          <ac:chgData name="Jason Romans" userId="b1594dadafe83612" providerId="LiveId" clId="{05168BD1-4B86-44D3-A47A-F5B5AE96C127}" dt="2024-03-05T15:14:37.284" v="2562" actId="478"/>
          <ac:spMkLst>
            <pc:docMk/>
            <pc:sldMk cId="1891717629" sldId="770"/>
            <ac:spMk id="3" creationId="{08EB0F66-E3F2-A5C3-9A74-E36B31079308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346406348" sldId="770"/>
        </pc:sldMkLst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311549850" sldId="771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770868563" sldId="771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849371886" sldId="772"/>
        </pc:sldMkLst>
      </pc:sldChg>
      <pc:sldChg chg="addSp delSp modSp add mod ord modAnim">
        <pc:chgData name="Jason Romans" userId="b1594dadafe83612" providerId="LiveId" clId="{05168BD1-4B86-44D3-A47A-F5B5AE96C127}" dt="2024-03-11T21:30:41.014" v="4563"/>
        <pc:sldMkLst>
          <pc:docMk/>
          <pc:sldMk cId="3100488686" sldId="772"/>
        </pc:sldMkLst>
        <pc:spChg chg="add mod">
          <ac:chgData name="Jason Romans" userId="b1594dadafe83612" providerId="LiveId" clId="{05168BD1-4B86-44D3-A47A-F5B5AE96C127}" dt="2024-03-11T21:30:19.239" v="4561" actId="255"/>
          <ac:spMkLst>
            <pc:docMk/>
            <pc:sldMk cId="3100488686" sldId="772"/>
            <ac:spMk id="2" creationId="{4CA32DDC-E31F-F98A-0875-E23179979AA0}"/>
          </ac:spMkLst>
        </pc:spChg>
        <pc:spChg chg="mod">
          <ac:chgData name="Jason Romans" userId="b1594dadafe83612" providerId="LiveId" clId="{05168BD1-4B86-44D3-A47A-F5B5AE96C127}" dt="2024-03-11T21:29:26.866" v="4558" actId="14100"/>
          <ac:spMkLst>
            <pc:docMk/>
            <pc:sldMk cId="3100488686" sldId="772"/>
            <ac:spMk id="4" creationId="{DC9A439C-EB2A-6780-0A48-8D65B5E665E3}"/>
          </ac:spMkLst>
        </pc:spChg>
        <pc:spChg chg="del">
          <ac:chgData name="Jason Romans" userId="b1594dadafe83612" providerId="LiveId" clId="{05168BD1-4B86-44D3-A47A-F5B5AE96C127}" dt="2024-03-05T16:50:32.914" v="2617" actId="478"/>
          <ac:spMkLst>
            <pc:docMk/>
            <pc:sldMk cId="3100488686" sldId="772"/>
            <ac:spMk id="5" creationId="{68BC42EA-B49A-5809-7FF7-EC2FAB1A1923}"/>
          </ac:spMkLst>
        </pc:spChg>
        <pc:spChg chg="add del mod">
          <ac:chgData name="Jason Romans" userId="b1594dadafe83612" providerId="LiveId" clId="{05168BD1-4B86-44D3-A47A-F5B5AE96C127}" dt="2024-03-05T16:50:40.400" v="2619" actId="478"/>
          <ac:spMkLst>
            <pc:docMk/>
            <pc:sldMk cId="3100488686" sldId="772"/>
            <ac:spMk id="6" creationId="{FD5144D1-2EC6-1141-AB0D-C9A10BDF54C3}"/>
          </ac:spMkLst>
        </pc:spChg>
      </pc:sldChg>
      <pc:sldChg chg="addSp modSp add mod ord modAnim">
        <pc:chgData name="Jason Romans" userId="b1594dadafe83612" providerId="LiveId" clId="{05168BD1-4B86-44D3-A47A-F5B5AE96C127}" dt="2024-03-12T21:13:10.398" v="4912" actId="14100"/>
        <pc:sldMkLst>
          <pc:docMk/>
          <pc:sldMk cId="341677343" sldId="773"/>
        </pc:sldMkLst>
        <pc:spChg chg="add mod">
          <ac:chgData name="Jason Romans" userId="b1594dadafe83612" providerId="LiveId" clId="{05168BD1-4B86-44D3-A47A-F5B5AE96C127}" dt="2024-03-11T21:36:13.672" v="4603" actId="27636"/>
          <ac:spMkLst>
            <pc:docMk/>
            <pc:sldMk cId="341677343" sldId="773"/>
            <ac:spMk id="2" creationId="{046E9CC2-F36D-CB68-5C71-D326FE0C5FF1}"/>
          </ac:spMkLst>
        </pc:spChg>
        <pc:spChg chg="mod">
          <ac:chgData name="Jason Romans" userId="b1594dadafe83612" providerId="LiveId" clId="{05168BD1-4B86-44D3-A47A-F5B5AE96C127}" dt="2024-03-12T13:28:51.692" v="4745" actId="1076"/>
          <ac:spMkLst>
            <pc:docMk/>
            <pc:sldMk cId="341677343" sldId="773"/>
            <ac:spMk id="4" creationId="{0BCCEE79-E219-8996-8E69-7D27C7040A1E}"/>
          </ac:spMkLst>
        </pc:spChg>
        <pc:spChg chg="mod">
          <ac:chgData name="Jason Romans" userId="b1594dadafe83612" providerId="LiveId" clId="{05168BD1-4B86-44D3-A47A-F5B5AE96C127}" dt="2024-03-11T21:36:06.912" v="4601" actId="27636"/>
          <ac:spMkLst>
            <pc:docMk/>
            <pc:sldMk cId="341677343" sldId="773"/>
            <ac:spMk id="5" creationId="{1BBE2CE0-6E16-F9CE-878A-18FD036B197A}"/>
          </ac:spMkLst>
        </pc:spChg>
        <pc:cxnChg chg="mod">
          <ac:chgData name="Jason Romans" userId="b1594dadafe83612" providerId="LiveId" clId="{05168BD1-4B86-44D3-A47A-F5B5AE96C127}" dt="2024-03-12T21:13:10.398" v="4912" actId="14100"/>
          <ac:cxnSpMkLst>
            <pc:docMk/>
            <pc:sldMk cId="341677343" sldId="773"/>
            <ac:cxnSpMk id="11" creationId="{42CDE0C2-E2EA-81B1-6B0B-C9583A48E1B6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761319033" sldId="773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60309590" sldId="774"/>
        </pc:sldMkLst>
      </pc:sldChg>
      <pc:sldChg chg="addSp delSp modSp add mod ord modAnim">
        <pc:chgData name="Jason Romans" userId="b1594dadafe83612" providerId="LiveId" clId="{05168BD1-4B86-44D3-A47A-F5B5AE96C127}" dt="2024-03-05T22:38:09.644" v="3816"/>
        <pc:sldMkLst>
          <pc:docMk/>
          <pc:sldMk cId="3143044052" sldId="774"/>
        </pc:sldMkLst>
        <pc:spChg chg="add del mod">
          <ac:chgData name="Jason Romans" userId="b1594dadafe83612" providerId="LiveId" clId="{05168BD1-4B86-44D3-A47A-F5B5AE96C127}" dt="2024-03-05T17:22:44.869" v="2873" actId="478"/>
          <ac:spMkLst>
            <pc:docMk/>
            <pc:sldMk cId="3143044052" sldId="774"/>
            <ac:spMk id="3" creationId="{3547719F-A381-5FB5-B3CE-CACEF0B72C0D}"/>
          </ac:spMkLst>
        </pc:spChg>
        <pc:spChg chg="del mod">
          <ac:chgData name="Jason Romans" userId="b1594dadafe83612" providerId="LiveId" clId="{05168BD1-4B86-44D3-A47A-F5B5AE96C127}" dt="2024-03-05T17:22:24.437" v="2869" actId="478"/>
          <ac:spMkLst>
            <pc:docMk/>
            <pc:sldMk cId="3143044052" sldId="774"/>
            <ac:spMk id="4" creationId="{89D338C9-3E7E-9384-1B17-210AB140015F}"/>
          </ac:spMkLst>
        </pc:spChg>
        <pc:spChg chg="mod">
          <ac:chgData name="Jason Romans" userId="b1594dadafe83612" providerId="LiveId" clId="{05168BD1-4B86-44D3-A47A-F5B5AE96C127}" dt="2024-03-05T17:22:11.784" v="2866" actId="20577"/>
          <ac:spMkLst>
            <pc:docMk/>
            <pc:sldMk cId="3143044052" sldId="774"/>
            <ac:spMk id="5" creationId="{FC3D58DD-554E-4A23-0449-4FDFB1764DF2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669954587" sldId="775"/>
        </pc:sldMkLst>
      </pc:sldChg>
      <pc:sldChg chg="addSp modSp add mod modAnim">
        <pc:chgData name="Jason Romans" userId="b1594dadafe83612" providerId="LiveId" clId="{05168BD1-4B86-44D3-A47A-F5B5AE96C127}" dt="2024-03-05T22:39:16.514" v="3826" actId="255"/>
        <pc:sldMkLst>
          <pc:docMk/>
          <pc:sldMk cId="2238729962" sldId="775"/>
        </pc:sldMkLst>
        <pc:spChg chg="add mod">
          <ac:chgData name="Jason Romans" userId="b1594dadafe83612" providerId="LiveId" clId="{05168BD1-4B86-44D3-A47A-F5B5AE96C127}" dt="2024-03-05T22:39:01.217" v="3823" actId="27636"/>
          <ac:spMkLst>
            <pc:docMk/>
            <pc:sldMk cId="2238729962" sldId="775"/>
            <ac:spMk id="2" creationId="{012CD0A4-4ED2-CD3D-18E6-A6A3B785D9AF}"/>
          </ac:spMkLst>
        </pc:spChg>
        <pc:spChg chg="mod">
          <ac:chgData name="Jason Romans" userId="b1594dadafe83612" providerId="LiveId" clId="{05168BD1-4B86-44D3-A47A-F5B5AE96C127}" dt="2024-03-05T22:39:16.514" v="3826" actId="255"/>
          <ac:spMkLst>
            <pc:docMk/>
            <pc:sldMk cId="2238729962" sldId="775"/>
            <ac:spMk id="5" creationId="{A78B1D8C-6E4A-E4AE-236E-8D95C12BDB29}"/>
          </ac:spMkLst>
        </pc:spChg>
      </pc:sldChg>
      <pc:sldChg chg="modSp mod modAnim">
        <pc:chgData name="Jason Romans" userId="b1594dadafe83612" providerId="LiveId" clId="{05168BD1-4B86-44D3-A47A-F5B5AE96C127}" dt="2024-03-12T13:36:40.218" v="4773" actId="368"/>
        <pc:sldMkLst>
          <pc:docMk/>
          <pc:sldMk cId="883976187" sldId="776"/>
        </pc:sldMkLst>
        <pc:spChg chg="mod">
          <ac:chgData name="Jason Romans" userId="b1594dadafe83612" providerId="LiveId" clId="{05168BD1-4B86-44D3-A47A-F5B5AE96C127}" dt="2024-03-12T13:36:40.218" v="4773" actId="368"/>
          <ac:spMkLst>
            <pc:docMk/>
            <pc:sldMk cId="883976187" sldId="776"/>
            <ac:spMk id="2" creationId="{C8D5CF2A-AF13-EDF9-B87C-C363AC15B650}"/>
          </ac:spMkLst>
        </pc:spChg>
        <pc:spChg chg="mod">
          <ac:chgData name="Jason Romans" userId="b1594dadafe83612" providerId="LiveId" clId="{05168BD1-4B86-44D3-A47A-F5B5AE96C127}" dt="2024-03-12T13:36:26.892" v="4770" actId="207"/>
          <ac:spMkLst>
            <pc:docMk/>
            <pc:sldMk cId="883976187" sldId="776"/>
            <ac:spMk id="5" creationId="{1FE0CC4B-61B0-811F-D0BF-AD88141FA769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216200306" sldId="776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752956365" sldId="777"/>
        </pc:sldMkLst>
      </pc:sldChg>
      <pc:sldChg chg="modSp add mod ord modAnim">
        <pc:chgData name="Jason Romans" userId="b1594dadafe83612" providerId="LiveId" clId="{05168BD1-4B86-44D3-A47A-F5B5AE96C127}" dt="2024-03-06T21:59:17.756" v="4311" actId="14100"/>
        <pc:sldMkLst>
          <pc:docMk/>
          <pc:sldMk cId="2912154769" sldId="777"/>
        </pc:sldMkLst>
        <pc:spChg chg="mod">
          <ac:chgData name="Jason Romans" userId="b1594dadafe83612" providerId="LiveId" clId="{05168BD1-4B86-44D3-A47A-F5B5AE96C127}" dt="2024-03-06T20:45:37.721" v="4181" actId="20577"/>
          <ac:spMkLst>
            <pc:docMk/>
            <pc:sldMk cId="2912154769" sldId="777"/>
            <ac:spMk id="2" creationId="{1EC0839D-CBC0-2E6F-1F50-C56B3BDC6F54}"/>
          </ac:spMkLst>
        </pc:spChg>
        <pc:spChg chg="mod">
          <ac:chgData name="Jason Romans" userId="b1594dadafe83612" providerId="LiveId" clId="{05168BD1-4B86-44D3-A47A-F5B5AE96C127}" dt="2024-03-06T21:59:17.756" v="4311" actId="14100"/>
          <ac:spMkLst>
            <pc:docMk/>
            <pc:sldMk cId="2912154769" sldId="777"/>
            <ac:spMk id="4" creationId="{BE16459B-805A-D2D8-DE7C-7BA1B0BB0621}"/>
          </ac:spMkLst>
        </pc:spChg>
      </pc:sldChg>
      <pc:sldChg chg="new del">
        <pc:chgData name="Jason Romans" userId="b1594dadafe83612" providerId="LiveId" clId="{05168BD1-4B86-44D3-A47A-F5B5AE96C127}" dt="2024-03-05T20:35:33.832" v="3074" actId="47"/>
        <pc:sldMkLst>
          <pc:docMk/>
          <pc:sldMk cId="450886548" sldId="778"/>
        </pc:sldMkLst>
      </pc:sldChg>
      <pc:sldChg chg="addSp delSp modSp add mod ord modAnim chgLayout">
        <pc:chgData name="Jason Romans" userId="b1594dadafe83612" providerId="LiveId" clId="{05168BD1-4B86-44D3-A47A-F5B5AE96C127}" dt="2024-03-19T23:09:01.354" v="5264" actId="255"/>
        <pc:sldMkLst>
          <pc:docMk/>
          <pc:sldMk cId="2686239492" sldId="778"/>
        </pc:sldMkLst>
        <pc:spChg chg="del mod">
          <ac:chgData name="Jason Romans" userId="b1594dadafe83612" providerId="LiveId" clId="{05168BD1-4B86-44D3-A47A-F5B5AE96C127}" dt="2024-03-05T21:07:00.516" v="3179" actId="478"/>
          <ac:spMkLst>
            <pc:docMk/>
            <pc:sldMk cId="2686239492" sldId="778"/>
            <ac:spMk id="4" creationId="{3E517E6E-0FB5-6A55-E35B-324EA86A34EA}"/>
          </ac:spMkLst>
        </pc:spChg>
        <pc:spChg chg="del">
          <ac:chgData name="Jason Romans" userId="b1594dadafe83612" providerId="LiveId" clId="{05168BD1-4B86-44D3-A47A-F5B5AE96C127}" dt="2024-03-05T21:07:02.155" v="3180" actId="478"/>
          <ac:spMkLst>
            <pc:docMk/>
            <pc:sldMk cId="2686239492" sldId="778"/>
            <ac:spMk id="5" creationId="{AF376A3E-FE42-7934-336E-563C6BE3CF6F}"/>
          </ac:spMkLst>
        </pc:spChg>
        <pc:spChg chg="add del mod">
          <ac:chgData name="Jason Romans" userId="b1594dadafe83612" providerId="LiveId" clId="{05168BD1-4B86-44D3-A47A-F5B5AE96C127}" dt="2024-03-05T21:07:15.507" v="3185" actId="478"/>
          <ac:spMkLst>
            <pc:docMk/>
            <pc:sldMk cId="2686239492" sldId="778"/>
            <ac:spMk id="6" creationId="{4BE8B934-B2E4-4AA9-7202-C7F5EF716718}"/>
          </ac:spMkLst>
        </pc:spChg>
        <pc:spChg chg="add mod ord">
          <ac:chgData name="Jason Romans" userId="b1594dadafe83612" providerId="LiveId" clId="{05168BD1-4B86-44D3-A47A-F5B5AE96C127}" dt="2024-03-19T23:07:54.808" v="5255" actId="255"/>
          <ac:spMkLst>
            <pc:docMk/>
            <pc:sldMk cId="2686239492" sldId="778"/>
            <ac:spMk id="8" creationId="{53BE0744-AC47-26A9-8BDF-03024A020A36}"/>
          </ac:spMkLst>
        </pc:spChg>
        <pc:spChg chg="add mod ord">
          <ac:chgData name="Jason Romans" userId="b1594dadafe83612" providerId="LiveId" clId="{05168BD1-4B86-44D3-A47A-F5B5AE96C127}" dt="2024-03-19T23:09:01.354" v="5264" actId="255"/>
          <ac:spMkLst>
            <pc:docMk/>
            <pc:sldMk cId="2686239492" sldId="778"/>
            <ac:spMk id="10" creationId="{211B53B5-2D5D-5ECC-794B-22AB795CA47D}"/>
          </ac:spMkLst>
        </pc:spChg>
        <pc:picChg chg="add del mod">
          <ac:chgData name="Jason Romans" userId="b1594dadafe83612" providerId="LiveId" clId="{05168BD1-4B86-44D3-A47A-F5B5AE96C127}" dt="2024-03-05T21:07:14.675" v="3184" actId="478"/>
          <ac:picMkLst>
            <pc:docMk/>
            <pc:sldMk cId="2686239492" sldId="778"/>
            <ac:picMk id="2" creationId="{FDC08DEA-C5B2-2873-F88B-D6E29099885A}"/>
          </ac:picMkLst>
        </pc:picChg>
        <pc:picChg chg="add del mod">
          <ac:chgData name="Jason Romans" userId="b1594dadafe83612" providerId="LiveId" clId="{05168BD1-4B86-44D3-A47A-F5B5AE96C127}" dt="2024-03-05T21:08:21.169" v="3195" actId="478"/>
          <ac:picMkLst>
            <pc:docMk/>
            <pc:sldMk cId="2686239492" sldId="778"/>
            <ac:picMk id="9" creationId="{4007AB75-4BF4-4ED0-3092-6BE901146F5A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640218449" sldId="77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874069378" sldId="779"/>
        </pc:sldMkLst>
      </pc:sldChg>
      <pc:sldChg chg="modSp add mod ord modAnim">
        <pc:chgData name="Jason Romans" userId="b1594dadafe83612" providerId="LiveId" clId="{05168BD1-4B86-44D3-A47A-F5B5AE96C127}" dt="2024-03-06T22:04:09.728" v="4360" actId="27636"/>
        <pc:sldMkLst>
          <pc:docMk/>
          <pc:sldMk cId="1290083389" sldId="779"/>
        </pc:sldMkLst>
        <pc:spChg chg="mod">
          <ac:chgData name="Jason Romans" userId="b1594dadafe83612" providerId="LiveId" clId="{05168BD1-4B86-44D3-A47A-F5B5AE96C127}" dt="2024-03-06T22:04:09.728" v="4360" actId="27636"/>
          <ac:spMkLst>
            <pc:docMk/>
            <pc:sldMk cId="1290083389" sldId="779"/>
            <ac:spMk id="8" creationId="{FA5EEFF1-8EA0-A640-4F8D-1D8C180261D0}"/>
          </ac:spMkLst>
        </pc:spChg>
        <pc:spChg chg="mod">
          <ac:chgData name="Jason Romans" userId="b1594dadafe83612" providerId="LiveId" clId="{05168BD1-4B86-44D3-A47A-F5B5AE96C127}" dt="2024-03-06T22:03:59.137" v="4356" actId="14100"/>
          <ac:spMkLst>
            <pc:docMk/>
            <pc:sldMk cId="1290083389" sldId="779"/>
            <ac:spMk id="10" creationId="{BDD36C46-FA6E-CFAA-D850-9BB8ADB4DA2C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291388651" sldId="780"/>
        </pc:sldMkLst>
      </pc:sldChg>
      <pc:sldChg chg="delSp modSp add mod modClrScheme chgLayout">
        <pc:chgData name="Jason Romans" userId="b1594dadafe83612" providerId="LiveId" clId="{05168BD1-4B86-44D3-A47A-F5B5AE96C127}" dt="2024-03-05T21:33:36.607" v="3251" actId="478"/>
        <pc:sldMkLst>
          <pc:docMk/>
          <pc:sldMk cId="2417903687" sldId="780"/>
        </pc:sldMkLst>
        <pc:spChg chg="mod ord">
          <ac:chgData name="Jason Romans" userId="b1594dadafe83612" providerId="LiveId" clId="{05168BD1-4B86-44D3-A47A-F5B5AE96C127}" dt="2024-03-05T21:33:31.657" v="3248" actId="700"/>
          <ac:spMkLst>
            <pc:docMk/>
            <pc:sldMk cId="2417903687" sldId="780"/>
            <ac:spMk id="2" creationId="{3F70A0B6-933B-3A8C-2749-67495FBA698C}"/>
          </ac:spMkLst>
        </pc:spChg>
        <pc:spChg chg="mod ord">
          <ac:chgData name="Jason Romans" userId="b1594dadafe83612" providerId="LiveId" clId="{05168BD1-4B86-44D3-A47A-F5B5AE96C127}" dt="2024-03-05T21:33:31.709" v="3250" actId="27636"/>
          <ac:spMkLst>
            <pc:docMk/>
            <pc:sldMk cId="2417903687" sldId="780"/>
            <ac:spMk id="3" creationId="{6C41FCB8-4F1F-86AC-8402-96B0A11F6ADF}"/>
          </ac:spMkLst>
        </pc:spChg>
        <pc:spChg chg="mod ord">
          <ac:chgData name="Jason Romans" userId="b1594dadafe83612" providerId="LiveId" clId="{05168BD1-4B86-44D3-A47A-F5B5AE96C127}" dt="2024-03-05T21:33:31.709" v="3249" actId="27636"/>
          <ac:spMkLst>
            <pc:docMk/>
            <pc:sldMk cId="2417903687" sldId="780"/>
            <ac:spMk id="4" creationId="{8718D5FE-C364-625A-D9A0-3E6ABBC530F1}"/>
          </ac:spMkLst>
        </pc:spChg>
        <pc:cxnChg chg="del">
          <ac:chgData name="Jason Romans" userId="b1594dadafe83612" providerId="LiveId" clId="{05168BD1-4B86-44D3-A47A-F5B5AE96C127}" dt="2024-03-05T21:33:36.607" v="3251" actId="478"/>
          <ac:cxnSpMkLst>
            <pc:docMk/>
            <pc:sldMk cId="2417903687" sldId="780"/>
            <ac:cxnSpMk id="5" creationId="{5C255524-49CE-D0FE-E804-C8595A4FF646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190483897" sldId="781"/>
        </pc:sldMkLst>
      </pc:sldChg>
      <pc:sldChg chg="modSp add mod ord modAnim">
        <pc:chgData name="Jason Romans" userId="b1594dadafe83612" providerId="LiveId" clId="{05168BD1-4B86-44D3-A47A-F5B5AE96C127}" dt="2024-03-06T22:04:57.281" v="4364" actId="12"/>
        <pc:sldMkLst>
          <pc:docMk/>
          <pc:sldMk cId="3808577181" sldId="781"/>
        </pc:sldMkLst>
        <pc:spChg chg="mod">
          <ac:chgData name="Jason Romans" userId="b1594dadafe83612" providerId="LiveId" clId="{05168BD1-4B86-44D3-A47A-F5B5AE96C127}" dt="2024-03-06T22:04:49.250" v="4362" actId="14100"/>
          <ac:spMkLst>
            <pc:docMk/>
            <pc:sldMk cId="3808577181" sldId="781"/>
            <ac:spMk id="2" creationId="{45BE19F4-EE64-3D0B-513E-8FC6B9DFB001}"/>
          </ac:spMkLst>
        </pc:spChg>
        <pc:spChg chg="mod">
          <ac:chgData name="Jason Romans" userId="b1594dadafe83612" providerId="LiveId" clId="{05168BD1-4B86-44D3-A47A-F5B5AE96C127}" dt="2024-03-06T22:04:57.281" v="4364" actId="12"/>
          <ac:spMkLst>
            <pc:docMk/>
            <pc:sldMk cId="3808577181" sldId="781"/>
            <ac:spMk id="5" creationId="{0D1A3626-BEFE-2C0A-2FA9-2504B95D0D6C}"/>
          </ac:spMkLst>
        </pc:spChg>
      </pc:sldChg>
      <pc:sldChg chg="modSp add mod ord">
        <pc:chgData name="Jason Romans" userId="b1594dadafe83612" providerId="LiveId" clId="{05168BD1-4B86-44D3-A47A-F5B5AE96C127}" dt="2024-03-05T21:35:27.068" v="3295" actId="1076"/>
        <pc:sldMkLst>
          <pc:docMk/>
          <pc:sldMk cId="1293886104" sldId="782"/>
        </pc:sldMkLst>
        <pc:spChg chg="mod">
          <ac:chgData name="Jason Romans" userId="b1594dadafe83612" providerId="LiveId" clId="{05168BD1-4B86-44D3-A47A-F5B5AE96C127}" dt="2024-03-05T21:35:27.068" v="3295" actId="1076"/>
          <ac:spMkLst>
            <pc:docMk/>
            <pc:sldMk cId="1293886104" sldId="782"/>
            <ac:spMk id="4" creationId="{5D149611-9791-C23B-C928-60DE7EC759BB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011871587" sldId="782"/>
        </pc:sldMkLst>
      </pc:sldChg>
      <pc:sldChg chg="modSp mod modAnim">
        <pc:chgData name="Jason Romans" userId="b1594dadafe83612" providerId="LiveId" clId="{05168BD1-4B86-44D3-A47A-F5B5AE96C127}" dt="2024-03-11T15:17:01.880" v="4525" actId="255"/>
        <pc:sldMkLst>
          <pc:docMk/>
          <pc:sldMk cId="1207768018" sldId="783"/>
        </pc:sldMkLst>
        <pc:spChg chg="mod">
          <ac:chgData name="Jason Romans" userId="b1594dadafe83612" providerId="LiveId" clId="{05168BD1-4B86-44D3-A47A-F5B5AE96C127}" dt="2024-03-05T22:44:22.407" v="3875" actId="255"/>
          <ac:spMkLst>
            <pc:docMk/>
            <pc:sldMk cId="1207768018" sldId="783"/>
            <ac:spMk id="2" creationId="{D3C4B056-798A-A6E8-9389-46EC69A3811A}"/>
          </ac:spMkLst>
        </pc:spChg>
        <pc:spChg chg="mod">
          <ac:chgData name="Jason Romans" userId="b1594dadafe83612" providerId="LiveId" clId="{05168BD1-4B86-44D3-A47A-F5B5AE96C127}" dt="2024-03-11T15:17:01.880" v="4525" actId="255"/>
          <ac:spMkLst>
            <pc:docMk/>
            <pc:sldMk cId="1207768018" sldId="783"/>
            <ac:spMk id="5" creationId="{D800C8B0-41EA-4C40-755B-83AADA5D33E2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797000763" sldId="783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715456746" sldId="784"/>
        </pc:sldMkLst>
      </pc:sldChg>
      <pc:sldChg chg="modSp del mod ord modAnim modShow">
        <pc:chgData name="Jason Romans" userId="b1594dadafe83612" providerId="LiveId" clId="{05168BD1-4B86-44D3-A47A-F5B5AE96C127}" dt="2024-03-13T14:34:18.721" v="5058" actId="2696"/>
        <pc:sldMkLst>
          <pc:docMk/>
          <pc:sldMk cId="4207465371" sldId="784"/>
        </pc:sldMkLst>
        <pc:spChg chg="mod">
          <ac:chgData name="Jason Romans" userId="b1594dadafe83612" providerId="LiveId" clId="{05168BD1-4B86-44D3-A47A-F5B5AE96C127}" dt="2024-03-06T22:08:39.249" v="4386" actId="14100"/>
          <ac:spMkLst>
            <pc:docMk/>
            <pc:sldMk cId="4207465371" sldId="784"/>
            <ac:spMk id="2" creationId="{85B22972-C167-9DB7-4E44-A02337FFAE69}"/>
          </ac:spMkLst>
        </pc:spChg>
        <pc:spChg chg="mod">
          <ac:chgData name="Jason Romans" userId="b1594dadafe83612" providerId="LiveId" clId="{05168BD1-4B86-44D3-A47A-F5B5AE96C127}" dt="2024-03-11T14:08:35.379" v="4483" actId="20577"/>
          <ac:spMkLst>
            <pc:docMk/>
            <pc:sldMk cId="4207465371" sldId="784"/>
            <ac:spMk id="5" creationId="{E60E1AA5-1D84-E6E3-ECE8-9DBF0BDB9B8C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193909052" sldId="785"/>
        </pc:sldMkLst>
      </pc:sldChg>
      <pc:sldChg chg="modSp add mod modAnim">
        <pc:chgData name="Jason Romans" userId="b1594dadafe83612" providerId="LiveId" clId="{05168BD1-4B86-44D3-A47A-F5B5AE96C127}" dt="2024-03-11T14:02:29.125" v="4453" actId="20577"/>
        <pc:sldMkLst>
          <pc:docMk/>
          <pc:sldMk cId="2148373430" sldId="785"/>
        </pc:sldMkLst>
        <pc:spChg chg="mod">
          <ac:chgData name="Jason Romans" userId="b1594dadafe83612" providerId="LiveId" clId="{05168BD1-4B86-44D3-A47A-F5B5AE96C127}" dt="2024-03-06T22:09:45.996" v="4391" actId="255"/>
          <ac:spMkLst>
            <pc:docMk/>
            <pc:sldMk cId="2148373430" sldId="785"/>
            <ac:spMk id="2" creationId="{B986759C-859C-0AB7-5BB0-509EC87A3BB7}"/>
          </ac:spMkLst>
        </pc:spChg>
        <pc:spChg chg="mod">
          <ac:chgData name="Jason Romans" userId="b1594dadafe83612" providerId="LiveId" clId="{05168BD1-4B86-44D3-A47A-F5B5AE96C127}" dt="2024-03-11T14:02:29.125" v="4453" actId="20577"/>
          <ac:spMkLst>
            <pc:docMk/>
            <pc:sldMk cId="2148373430" sldId="785"/>
            <ac:spMk id="5" creationId="{DF30318E-6010-D264-1923-D1635632FB09}"/>
          </ac:spMkLst>
        </pc:spChg>
      </pc:sldChg>
      <pc:sldChg chg="addSp delSp modSp add mod modAnim">
        <pc:chgData name="Jason Romans" userId="b1594dadafe83612" providerId="LiveId" clId="{05168BD1-4B86-44D3-A47A-F5B5AE96C127}" dt="2024-03-11T14:06:06.671" v="4481" actId="20577"/>
        <pc:sldMkLst>
          <pc:docMk/>
          <pc:sldMk cId="1430128785" sldId="786"/>
        </pc:sldMkLst>
        <pc:spChg chg="mod">
          <ac:chgData name="Jason Romans" userId="b1594dadafe83612" providerId="LiveId" clId="{05168BD1-4B86-44D3-A47A-F5B5AE96C127}" dt="2024-03-06T22:09:40.268" v="4390" actId="255"/>
          <ac:spMkLst>
            <pc:docMk/>
            <pc:sldMk cId="1430128785" sldId="786"/>
            <ac:spMk id="2" creationId="{D4CB91C1-312A-D811-450A-C8EDE0E34CC7}"/>
          </ac:spMkLst>
        </pc:spChg>
        <pc:spChg chg="mod">
          <ac:chgData name="Jason Romans" userId="b1594dadafe83612" providerId="LiveId" clId="{05168BD1-4B86-44D3-A47A-F5B5AE96C127}" dt="2024-03-11T14:06:06.671" v="4481" actId="20577"/>
          <ac:spMkLst>
            <pc:docMk/>
            <pc:sldMk cId="1430128785" sldId="786"/>
            <ac:spMk id="5" creationId="{118684B7-F70D-907C-9E88-4ADC08D1A2A3}"/>
          </ac:spMkLst>
        </pc:spChg>
        <pc:spChg chg="add mod ord">
          <ac:chgData name="Jason Romans" userId="b1594dadafe83612" providerId="LiveId" clId="{05168BD1-4B86-44D3-A47A-F5B5AE96C127}" dt="2024-03-05T22:12:20.323" v="3625" actId="14100"/>
          <ac:spMkLst>
            <pc:docMk/>
            <pc:sldMk cId="1430128785" sldId="786"/>
            <ac:spMk id="7" creationId="{4987C60B-FDB5-22BD-E563-61A8EC8C5AB2}"/>
          </ac:spMkLst>
        </pc:spChg>
        <pc:spChg chg="add del">
          <ac:chgData name="Jason Romans" userId="b1594dadafe83612" providerId="LiveId" clId="{05168BD1-4B86-44D3-A47A-F5B5AE96C127}" dt="2024-03-05T22:05:41.369" v="3518" actId="11529"/>
          <ac:spMkLst>
            <pc:docMk/>
            <pc:sldMk cId="1430128785" sldId="786"/>
            <ac:spMk id="19" creationId="{387A6355-8C11-CA12-EB4F-3CD02EF28FCD}"/>
          </ac:spMkLst>
        </pc:spChg>
        <pc:spChg chg="add mod">
          <ac:chgData name="Jason Romans" userId="b1594dadafe83612" providerId="LiveId" clId="{05168BD1-4B86-44D3-A47A-F5B5AE96C127}" dt="2024-03-05T22:06:37.343" v="3528" actId="164"/>
          <ac:spMkLst>
            <pc:docMk/>
            <pc:sldMk cId="1430128785" sldId="786"/>
            <ac:spMk id="20" creationId="{28781976-FEA7-C46E-7884-B330C204D246}"/>
          </ac:spMkLst>
        </pc:spChg>
        <pc:spChg chg="add mod">
          <ac:chgData name="Jason Romans" userId="b1594dadafe83612" providerId="LiveId" clId="{05168BD1-4B86-44D3-A47A-F5B5AE96C127}" dt="2024-03-05T22:06:37.343" v="3528" actId="164"/>
          <ac:spMkLst>
            <pc:docMk/>
            <pc:sldMk cId="1430128785" sldId="786"/>
            <ac:spMk id="21" creationId="{4242AC9E-5B9A-C449-A616-8689FEBFB28E}"/>
          </ac:spMkLst>
        </pc:spChg>
        <pc:grpChg chg="add mod">
          <ac:chgData name="Jason Romans" userId="b1594dadafe83612" providerId="LiveId" clId="{05168BD1-4B86-44D3-A47A-F5B5AE96C127}" dt="2024-03-05T22:50:43.108" v="3930" actId="688"/>
          <ac:grpSpMkLst>
            <pc:docMk/>
            <pc:sldMk cId="1430128785" sldId="786"/>
            <ac:grpSpMk id="22" creationId="{857A9BC9-92FF-D6BB-FE75-F85E6AC5D764}"/>
          </ac:grpSpMkLst>
        </pc:grpChg>
        <pc:picChg chg="add del mod">
          <ac:chgData name="Jason Romans" userId="b1594dadafe83612" providerId="LiveId" clId="{05168BD1-4B86-44D3-A47A-F5B5AE96C127}" dt="2024-03-05T22:01:04.107" v="3490" actId="478"/>
          <ac:picMkLst>
            <pc:docMk/>
            <pc:sldMk cId="1430128785" sldId="786"/>
            <ac:picMk id="3" creationId="{93ACCC3C-E466-2059-A51A-2D04217983E3}"/>
          </ac:picMkLst>
        </pc:picChg>
        <pc:picChg chg="add mod">
          <ac:chgData name="Jason Romans" userId="b1594dadafe83612" providerId="LiveId" clId="{05168BD1-4B86-44D3-A47A-F5B5AE96C127}" dt="2024-03-05T22:06:37.343" v="3528" actId="164"/>
          <ac:picMkLst>
            <pc:docMk/>
            <pc:sldMk cId="1430128785" sldId="786"/>
            <ac:picMk id="6" creationId="{05E572FA-5401-EA06-2AB9-E4AA9486762A}"/>
          </ac:picMkLst>
        </pc:picChg>
        <pc:picChg chg="add mod">
          <ac:chgData name="Jason Romans" userId="b1594dadafe83612" providerId="LiveId" clId="{05168BD1-4B86-44D3-A47A-F5B5AE96C127}" dt="2024-03-06T04:45:23.993" v="3933" actId="1076"/>
          <ac:picMkLst>
            <pc:docMk/>
            <pc:sldMk cId="1430128785" sldId="786"/>
            <ac:picMk id="26" creationId="{F4ED26D5-8AB5-DF00-EE19-9688201DF554}"/>
          </ac:picMkLst>
        </pc:picChg>
        <pc:inkChg chg="add mod">
          <ac:chgData name="Jason Romans" userId="b1594dadafe83612" providerId="LiveId" clId="{05168BD1-4B86-44D3-A47A-F5B5AE96C127}" dt="2024-03-05T22:06:37.343" v="3528" actId="164"/>
          <ac:inkMkLst>
            <pc:docMk/>
            <pc:sldMk cId="1430128785" sldId="786"/>
            <ac:inkMk id="12" creationId="{3D73ABBD-3B42-7819-C04F-F754D7F4FDFB}"/>
          </ac:inkMkLst>
        </pc:inkChg>
        <pc:inkChg chg="add del">
          <ac:chgData name="Jason Romans" userId="b1594dadafe83612" providerId="LiveId" clId="{05168BD1-4B86-44D3-A47A-F5B5AE96C127}" dt="2024-03-05T22:05:29.392" v="3515" actId="9405"/>
          <ac:inkMkLst>
            <pc:docMk/>
            <pc:sldMk cId="1430128785" sldId="786"/>
            <ac:inkMk id="13" creationId="{64CA80BC-0C97-A0FF-2239-A04035614FB6}"/>
          </ac:inkMkLst>
        </pc:inkChg>
        <pc:inkChg chg="add del">
          <ac:chgData name="Jason Romans" userId="b1594dadafe83612" providerId="LiveId" clId="{05168BD1-4B86-44D3-A47A-F5B5AE96C127}" dt="2024-03-05T22:05:28.888" v="3514" actId="9405"/>
          <ac:inkMkLst>
            <pc:docMk/>
            <pc:sldMk cId="1430128785" sldId="786"/>
            <ac:inkMk id="14" creationId="{C2698492-531B-CDED-73D5-391F609EBCA4}"/>
          </ac:inkMkLst>
        </pc:inkChg>
        <pc:inkChg chg="add del">
          <ac:chgData name="Jason Romans" userId="b1594dadafe83612" providerId="LiveId" clId="{05168BD1-4B86-44D3-A47A-F5B5AE96C127}" dt="2024-03-05T22:05:28.476" v="3513" actId="9405"/>
          <ac:inkMkLst>
            <pc:docMk/>
            <pc:sldMk cId="1430128785" sldId="786"/>
            <ac:inkMk id="15" creationId="{DD91651C-3CFF-1CED-6403-734FE3D127E4}"/>
          </ac:inkMkLst>
        </pc:inkChg>
        <pc:inkChg chg="add del">
          <ac:chgData name="Jason Romans" userId="b1594dadafe83612" providerId="LiveId" clId="{05168BD1-4B86-44D3-A47A-F5B5AE96C127}" dt="2024-03-05T22:05:15.612" v="3510" actId="9405"/>
          <ac:inkMkLst>
            <pc:docMk/>
            <pc:sldMk cId="1430128785" sldId="786"/>
            <ac:inkMk id="16" creationId="{DC5929AC-11C7-7524-A629-68606334CFA8}"/>
          </ac:inkMkLst>
        </pc:inkChg>
        <pc:inkChg chg="add del">
          <ac:chgData name="Jason Romans" userId="b1594dadafe83612" providerId="LiveId" clId="{05168BD1-4B86-44D3-A47A-F5B5AE96C127}" dt="2024-03-05T22:05:24.149" v="3512" actId="9405"/>
          <ac:inkMkLst>
            <pc:docMk/>
            <pc:sldMk cId="1430128785" sldId="786"/>
            <ac:inkMk id="17" creationId="{F4A3ACC2-A503-B710-87B9-F32CDE10D624}"/>
          </ac:inkMkLst>
        </pc:inkChg>
        <pc:inkChg chg="add mod">
          <ac:chgData name="Jason Romans" userId="b1594dadafe83612" providerId="LiveId" clId="{05168BD1-4B86-44D3-A47A-F5B5AE96C127}" dt="2024-03-05T22:06:37.343" v="3528" actId="164"/>
          <ac:inkMkLst>
            <pc:docMk/>
            <pc:sldMk cId="1430128785" sldId="786"/>
            <ac:inkMk id="18" creationId="{C0116C7F-CB01-7032-7F95-4A654EB53460}"/>
          </ac:inkMkLst>
        </pc:inkChg>
        <pc:cxnChg chg="add mod">
          <ac:chgData name="Jason Romans" userId="b1594dadafe83612" providerId="LiveId" clId="{05168BD1-4B86-44D3-A47A-F5B5AE96C127}" dt="2024-03-05T22:07:39.444" v="3539" actId="14100"/>
          <ac:cxnSpMkLst>
            <pc:docMk/>
            <pc:sldMk cId="1430128785" sldId="786"/>
            <ac:cxnSpMk id="4" creationId="{061CF67B-6BE2-B86B-F5B2-E14C3D969A2E}"/>
          </ac:cxnSpMkLst>
        </pc:cxnChg>
        <pc:cxnChg chg="add mod">
          <ac:chgData name="Jason Romans" userId="b1594dadafe83612" providerId="LiveId" clId="{05168BD1-4B86-44D3-A47A-F5B5AE96C127}" dt="2024-03-05T22:48:36.222" v="3913" actId="14100"/>
          <ac:cxnSpMkLst>
            <pc:docMk/>
            <pc:sldMk cId="1430128785" sldId="786"/>
            <ac:cxnSpMk id="27" creationId="{DD2F34BA-AEEE-2D90-79EC-5CEAF8606D31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705272436" sldId="786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80742701" sldId="787"/>
        </pc:sldMkLst>
      </pc:sldChg>
      <pc:sldChg chg="modSp add mod modAnim">
        <pc:chgData name="Jason Romans" userId="b1594dadafe83612" providerId="LiveId" clId="{05168BD1-4B86-44D3-A47A-F5B5AE96C127}" dt="2024-03-12T21:51:55.507" v="5020"/>
        <pc:sldMkLst>
          <pc:docMk/>
          <pc:sldMk cId="2364297066" sldId="787"/>
        </pc:sldMkLst>
        <pc:spChg chg="mod">
          <ac:chgData name="Jason Romans" userId="b1594dadafe83612" providerId="LiveId" clId="{05168BD1-4B86-44D3-A47A-F5B5AE96C127}" dt="2024-03-06T22:10:00.933" v="4394" actId="14100"/>
          <ac:spMkLst>
            <pc:docMk/>
            <pc:sldMk cId="2364297066" sldId="787"/>
            <ac:spMk id="2" creationId="{14EADCC0-384E-89F3-D976-42CFA38603CC}"/>
          </ac:spMkLst>
        </pc:spChg>
        <pc:spChg chg="mod">
          <ac:chgData name="Jason Romans" userId="b1594dadafe83612" providerId="LiveId" clId="{05168BD1-4B86-44D3-A47A-F5B5AE96C127}" dt="2024-03-12T21:51:39.150" v="5015" actId="20578"/>
          <ac:spMkLst>
            <pc:docMk/>
            <pc:sldMk cId="2364297066" sldId="787"/>
            <ac:spMk id="5" creationId="{FDD6F102-F577-439B-FE0E-8436631096BC}"/>
          </ac:spMkLst>
        </pc:spChg>
      </pc:sldChg>
      <pc:sldChg chg="addSp delSp modSp add del mod">
        <pc:chgData name="Jason Romans" userId="b1594dadafe83612" providerId="LiveId" clId="{05168BD1-4B86-44D3-A47A-F5B5AE96C127}" dt="2024-03-05T22:15:12.442" v="3657" actId="2696"/>
        <pc:sldMkLst>
          <pc:docMk/>
          <pc:sldMk cId="2601150805" sldId="787"/>
        </pc:sldMkLst>
        <pc:grpChg chg="mod">
          <ac:chgData name="Jason Romans" userId="b1594dadafe83612" providerId="LiveId" clId="{05168BD1-4B86-44D3-A47A-F5B5AE96C127}" dt="2024-03-05T22:14:45.248" v="3652" actId="164"/>
          <ac:grpSpMkLst>
            <pc:docMk/>
            <pc:sldMk cId="2601150805" sldId="787"/>
            <ac:grpSpMk id="17" creationId="{5CEC32F7-EF6E-6FB7-6351-93F1C90343EB}"/>
          </ac:grpSpMkLst>
        </pc:grpChg>
        <pc:grpChg chg="mod">
          <ac:chgData name="Jason Romans" userId="b1594dadafe83612" providerId="LiveId" clId="{05168BD1-4B86-44D3-A47A-F5B5AE96C127}" dt="2024-03-05T22:14:45.248" v="3652" actId="164"/>
          <ac:grpSpMkLst>
            <pc:docMk/>
            <pc:sldMk cId="2601150805" sldId="787"/>
            <ac:grpSpMk id="22" creationId="{702E97D4-B766-4255-BE45-562362FBBBCB}"/>
          </ac:grpSpMkLst>
        </pc:grpChg>
        <pc:grpChg chg="add mod">
          <ac:chgData name="Jason Romans" userId="b1594dadafe83612" providerId="LiveId" clId="{05168BD1-4B86-44D3-A47A-F5B5AE96C127}" dt="2024-03-05T22:15:01.598" v="3656" actId="1076"/>
          <ac:grpSpMkLst>
            <pc:docMk/>
            <pc:sldMk cId="2601150805" sldId="787"/>
            <ac:grpSpMk id="23" creationId="{6C25B2B7-9120-6E1E-9336-865F8E7CC88F}"/>
          </ac:grpSpMkLst>
        </pc:grpChg>
        <pc:inkChg chg="add del">
          <ac:chgData name="Jason Romans" userId="b1594dadafe83612" providerId="LiveId" clId="{05168BD1-4B86-44D3-A47A-F5B5AE96C127}" dt="2024-03-05T22:13:04.725" v="3635" actId="9405"/>
          <ac:inkMkLst>
            <pc:docMk/>
            <pc:sldMk cId="2601150805" sldId="787"/>
            <ac:inkMk id="3" creationId="{B8451D66-9E1D-BDEC-BED3-69B2831335AB}"/>
          </ac:inkMkLst>
        </pc:inkChg>
        <pc:inkChg chg="add del">
          <ac:chgData name="Jason Romans" userId="b1594dadafe83612" providerId="LiveId" clId="{05168BD1-4B86-44D3-A47A-F5B5AE96C127}" dt="2024-03-05T22:13:11.506" v="3637" actId="9405"/>
          <ac:inkMkLst>
            <pc:docMk/>
            <pc:sldMk cId="2601150805" sldId="787"/>
            <ac:inkMk id="8" creationId="{829634E5-9A6C-4A53-BD05-06F093DBDD79}"/>
          </ac:inkMkLst>
        </pc:inkChg>
        <pc:inkChg chg="add del">
          <ac:chgData name="Jason Romans" userId="b1594dadafe83612" providerId="LiveId" clId="{05168BD1-4B86-44D3-A47A-F5B5AE96C127}" dt="2024-03-05T22:13:49.079" v="3643" actId="9405"/>
          <ac:inkMkLst>
            <pc:docMk/>
            <pc:sldMk cId="2601150805" sldId="787"/>
            <ac:inkMk id="11" creationId="{50A70570-D6AC-77F6-DB0B-4D97536C2FA7}"/>
          </ac:inkMkLst>
        </pc:inkChg>
        <pc:inkChg chg="add mod">
          <ac:chgData name="Jason Romans" userId="b1594dadafe83612" providerId="LiveId" clId="{05168BD1-4B86-44D3-A47A-F5B5AE96C127}" dt="2024-03-05T22:14:45.248" v="3652" actId="164"/>
          <ac:inkMkLst>
            <pc:docMk/>
            <pc:sldMk cId="2601150805" sldId="787"/>
            <ac:inkMk id="13" creationId="{A3338880-2E2E-F0E0-98F9-B0EA8C82D3F0}"/>
          </ac:inkMkLst>
        </pc:inkChg>
        <pc:inkChg chg="add mod">
          <ac:chgData name="Jason Romans" userId="b1594dadafe83612" providerId="LiveId" clId="{05168BD1-4B86-44D3-A47A-F5B5AE96C127}" dt="2024-03-05T22:14:45.248" v="3652" actId="164"/>
          <ac:inkMkLst>
            <pc:docMk/>
            <pc:sldMk cId="2601150805" sldId="787"/>
            <ac:inkMk id="14" creationId="{55E89ADB-FC34-E2DB-A449-83C1561FCE02}"/>
          </ac:inkMkLst>
        </pc:inkChg>
        <pc:inkChg chg="add mod">
          <ac:chgData name="Jason Romans" userId="b1594dadafe83612" providerId="LiveId" clId="{05168BD1-4B86-44D3-A47A-F5B5AE96C127}" dt="2024-03-05T22:14:21.884" v="3650"/>
          <ac:inkMkLst>
            <pc:docMk/>
            <pc:sldMk cId="2601150805" sldId="787"/>
            <ac:inkMk id="15" creationId="{F8F72906-92FD-F60A-09D2-9A33F0878DBA}"/>
          </ac:inkMkLst>
        </pc:inkChg>
        <pc:inkChg chg="add mod">
          <ac:chgData name="Jason Romans" userId="b1594dadafe83612" providerId="LiveId" clId="{05168BD1-4B86-44D3-A47A-F5B5AE96C127}" dt="2024-03-05T22:14:21.884" v="3650"/>
          <ac:inkMkLst>
            <pc:docMk/>
            <pc:sldMk cId="2601150805" sldId="787"/>
            <ac:inkMk id="16" creationId="{2A97EDBB-9C9F-00A8-754C-C510028CC18E}"/>
          </ac:inkMkLst>
        </pc:inkChg>
        <pc:inkChg chg="add mod">
          <ac:chgData name="Jason Romans" userId="b1594dadafe83612" providerId="LiveId" clId="{05168BD1-4B86-44D3-A47A-F5B5AE96C127}" dt="2024-03-05T22:14:45.248" v="3652" actId="164"/>
          <ac:inkMkLst>
            <pc:docMk/>
            <pc:sldMk cId="2601150805" sldId="787"/>
            <ac:inkMk id="19" creationId="{41270982-961E-6F9A-72CC-2E7F5FF83676}"/>
          </ac:inkMkLst>
        </pc:inkChg>
        <pc:cxnChg chg="mod">
          <ac:chgData name="Jason Romans" userId="b1594dadafe83612" providerId="LiveId" clId="{05168BD1-4B86-44D3-A47A-F5B5AE96C127}" dt="2024-03-05T22:12:44.234" v="3632" actId="1076"/>
          <ac:cxnSpMkLst>
            <pc:docMk/>
            <pc:sldMk cId="2601150805" sldId="787"/>
            <ac:cxnSpMk id="4" creationId="{A7A6EBB2-21CE-7ACF-98E2-037498B2256A}"/>
          </ac:cxnSpMkLst>
        </pc:cxnChg>
        <pc:cxnChg chg="add del">
          <ac:chgData name="Jason Romans" userId="b1594dadafe83612" providerId="LiveId" clId="{05168BD1-4B86-44D3-A47A-F5B5AE96C127}" dt="2024-03-05T22:13:42.980" v="3641" actId="11529"/>
          <ac:cxnSpMkLst>
            <pc:docMk/>
            <pc:sldMk cId="2601150805" sldId="787"/>
            <ac:cxnSpMk id="10" creationId="{3071D9B4-2012-39FE-425F-2F5EA3B15251}"/>
          </ac:cxnSpMkLst>
        </pc:cxnChg>
      </pc:sldChg>
      <pc:sldChg chg="add del mod ord modShow">
        <pc:chgData name="Jason Romans" userId="b1594dadafe83612" providerId="LiveId" clId="{05168BD1-4B86-44D3-A47A-F5B5AE96C127}" dt="2024-03-06T04:56:52.022" v="4016" actId="2696"/>
        <pc:sldMkLst>
          <pc:docMk/>
          <pc:sldMk cId="1797517974" sldId="78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199016949" sldId="788"/>
        </pc:sldMkLst>
      </pc:sldChg>
      <pc:sldChg chg="modSp add mod ord modAnim">
        <pc:chgData name="Jason Romans" userId="b1594dadafe83612" providerId="LiveId" clId="{05168BD1-4B86-44D3-A47A-F5B5AE96C127}" dt="2024-03-12T21:47:53.414" v="4966" actId="27636"/>
        <pc:sldMkLst>
          <pc:docMk/>
          <pc:sldMk cId="1136758335" sldId="789"/>
        </pc:sldMkLst>
        <pc:spChg chg="mod">
          <ac:chgData name="Jason Romans" userId="b1594dadafe83612" providerId="LiveId" clId="{05168BD1-4B86-44D3-A47A-F5B5AE96C127}" dt="2024-03-05T22:35:53.951" v="3795" actId="20577"/>
          <ac:spMkLst>
            <pc:docMk/>
            <pc:sldMk cId="1136758335" sldId="789"/>
            <ac:spMk id="2" creationId="{0BF58FDA-69B8-95A9-283B-0524206D0160}"/>
          </ac:spMkLst>
        </pc:spChg>
        <pc:spChg chg="mod">
          <ac:chgData name="Jason Romans" userId="b1594dadafe83612" providerId="LiveId" clId="{05168BD1-4B86-44D3-A47A-F5B5AE96C127}" dt="2024-03-12T21:47:53.414" v="4966" actId="27636"/>
          <ac:spMkLst>
            <pc:docMk/>
            <pc:sldMk cId="1136758335" sldId="789"/>
            <ac:spMk id="5" creationId="{53D24C53-2E58-5227-C4FC-51CF74A0E790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669946725" sldId="789"/>
        </pc:sldMkLst>
      </pc:sldChg>
      <pc:sldChg chg="addSp delSp modSp mod setBg modAnim">
        <pc:chgData name="Jason Romans" userId="b1594dadafe83612" providerId="LiveId" clId="{05168BD1-4B86-44D3-A47A-F5B5AE96C127}" dt="2024-03-12T21:46:23.045" v="4962"/>
        <pc:sldMkLst>
          <pc:docMk/>
          <pc:sldMk cId="3901058434" sldId="790"/>
        </pc:sldMkLst>
        <pc:spChg chg="mod">
          <ac:chgData name="Jason Romans" userId="b1594dadafe83612" providerId="LiveId" clId="{05168BD1-4B86-44D3-A47A-F5B5AE96C127}" dt="2024-03-11T14:05:43.251" v="4480" actId="26606"/>
          <ac:spMkLst>
            <pc:docMk/>
            <pc:sldMk cId="3901058434" sldId="790"/>
            <ac:spMk id="2" creationId="{83DC478F-F92D-F4C5-5A2A-3C7492FAAAA8}"/>
          </ac:spMkLst>
        </pc:spChg>
        <pc:spChg chg="mod ord">
          <ac:chgData name="Jason Romans" userId="b1594dadafe83612" providerId="LiveId" clId="{05168BD1-4B86-44D3-A47A-F5B5AE96C127}" dt="2024-03-12T20:00:46.288" v="4859" actId="27636"/>
          <ac:spMkLst>
            <pc:docMk/>
            <pc:sldMk cId="3901058434" sldId="790"/>
            <ac:spMk id="5" creationId="{2AC05B2A-9C58-9983-03D7-95F7C758A1A1}"/>
          </ac:spMkLst>
        </pc:spChg>
        <pc:spChg chg="add del">
          <ac:chgData name="Jason Romans" userId="b1594dadafe83612" providerId="LiveId" clId="{05168BD1-4B86-44D3-A47A-F5B5AE96C127}" dt="2024-03-11T14:05:43.251" v="4480" actId="26606"/>
          <ac:spMkLst>
            <pc:docMk/>
            <pc:sldMk cId="3901058434" sldId="790"/>
            <ac:spMk id="11" creationId="{F13C74B1-5B17-4795-BED0-7140497B445A}"/>
          </ac:spMkLst>
        </pc:spChg>
        <pc:spChg chg="add del">
          <ac:chgData name="Jason Romans" userId="b1594dadafe83612" providerId="LiveId" clId="{05168BD1-4B86-44D3-A47A-F5B5AE96C127}" dt="2024-03-11T14:05:43.251" v="4480" actId="26606"/>
          <ac:spMkLst>
            <pc:docMk/>
            <pc:sldMk cId="3901058434" sldId="790"/>
            <ac:spMk id="13" creationId="{D4974D33-8DC5-464E-8C6D-BE58F0669C17}"/>
          </ac:spMkLst>
        </pc:spChg>
        <pc:picChg chg="add del">
          <ac:chgData name="Jason Romans" userId="b1594dadafe83612" providerId="LiveId" clId="{05168BD1-4B86-44D3-A47A-F5B5AE96C127}" dt="2024-03-11T14:05:43.251" v="4480" actId="26606"/>
          <ac:picMkLst>
            <pc:docMk/>
            <pc:sldMk cId="3901058434" sldId="790"/>
            <ac:picMk id="7" creationId="{7038560B-4DA4-737D-1B9E-F7D2D9F51FC8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985322872" sldId="790"/>
        </pc:sldMkLst>
      </pc:sldChg>
      <pc:sldChg chg="addSp delSp modSp add del mod">
        <pc:chgData name="Jason Romans" userId="b1594dadafe83612" providerId="LiveId" clId="{05168BD1-4B86-44D3-A47A-F5B5AE96C127}" dt="2024-03-06T20:41:39.832" v="4119" actId="2696"/>
        <pc:sldMkLst>
          <pc:docMk/>
          <pc:sldMk cId="832795503" sldId="791"/>
        </pc:sldMkLst>
        <pc:spChg chg="mod">
          <ac:chgData name="Jason Romans" userId="b1594dadafe83612" providerId="LiveId" clId="{05168BD1-4B86-44D3-A47A-F5B5AE96C127}" dt="2024-03-06T20:41:33.859" v="4118" actId="14100"/>
          <ac:spMkLst>
            <pc:docMk/>
            <pc:sldMk cId="832795503" sldId="791"/>
            <ac:spMk id="2" creationId="{AFA2D42E-E5E0-34E0-F513-18A24BBB585C}"/>
          </ac:spMkLst>
        </pc:spChg>
        <pc:spChg chg="add del mod">
          <ac:chgData name="Jason Romans" userId="b1594dadafe83612" providerId="LiveId" clId="{05168BD1-4B86-44D3-A47A-F5B5AE96C127}" dt="2024-03-06T20:41:06.240" v="4115"/>
          <ac:spMkLst>
            <pc:docMk/>
            <pc:sldMk cId="832795503" sldId="791"/>
            <ac:spMk id="8" creationId="{5D4D3A73-AC41-7B76-1211-66B4DB7572AA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111256323" sldId="791"/>
        </pc:sldMkLst>
      </pc:sldChg>
      <pc:sldChg chg="addSp delSp modSp add mod modClrScheme chgLayout">
        <pc:chgData name="Jason Romans" userId="b1594dadafe83612" providerId="LiveId" clId="{05168BD1-4B86-44D3-A47A-F5B5AE96C127}" dt="2024-03-06T21:58:27.727" v="4310" actId="14100"/>
        <pc:sldMkLst>
          <pc:docMk/>
          <pc:sldMk cId="3136248933" sldId="791"/>
        </pc:sldMkLst>
        <pc:spChg chg="add mod ord">
          <ac:chgData name="Jason Romans" userId="b1594dadafe83612" providerId="LiveId" clId="{05168BD1-4B86-44D3-A47A-F5B5AE96C127}" dt="2024-03-06T21:32:07.316" v="4268" actId="14100"/>
          <ac:spMkLst>
            <pc:docMk/>
            <pc:sldMk cId="3136248933" sldId="791"/>
            <ac:spMk id="6" creationId="{7CFCE5F2-5FB9-956A-40DC-4D7DA35C1D6F}"/>
          </ac:spMkLst>
        </pc:spChg>
        <pc:spChg chg="add del mod ord">
          <ac:chgData name="Jason Romans" userId="b1594dadafe83612" providerId="LiveId" clId="{05168BD1-4B86-44D3-A47A-F5B5AE96C127}" dt="2024-03-06T21:24:11.812" v="4220" actId="478"/>
          <ac:spMkLst>
            <pc:docMk/>
            <pc:sldMk cId="3136248933" sldId="791"/>
            <ac:spMk id="7" creationId="{C84C504A-7A00-6977-20B9-10830257955A}"/>
          </ac:spMkLst>
        </pc:spChg>
        <pc:spChg chg="del mod">
          <ac:chgData name="Jason Romans" userId="b1594dadafe83612" providerId="LiveId" clId="{05168BD1-4B86-44D3-A47A-F5B5AE96C127}" dt="2024-03-06T21:32:02.633" v="4267" actId="478"/>
          <ac:spMkLst>
            <pc:docMk/>
            <pc:sldMk cId="3136248933" sldId="791"/>
            <ac:spMk id="8" creationId="{AC76DEE6-FD11-C162-FDA3-0F12D9F155F1}"/>
          </ac:spMkLst>
        </pc:spChg>
        <pc:spChg chg="mod topLvl">
          <ac:chgData name="Jason Romans" userId="b1594dadafe83612" providerId="LiveId" clId="{05168BD1-4B86-44D3-A47A-F5B5AE96C127}" dt="2024-03-06T21:31:17.482" v="4257" actId="1076"/>
          <ac:spMkLst>
            <pc:docMk/>
            <pc:sldMk cId="3136248933" sldId="791"/>
            <ac:spMk id="10" creationId="{E61677F1-2552-6402-0660-95EC7352FEB2}"/>
          </ac:spMkLst>
        </pc:spChg>
        <pc:spChg chg="mod topLvl">
          <ac:chgData name="Jason Romans" userId="b1594dadafe83612" providerId="LiveId" clId="{05168BD1-4B86-44D3-A47A-F5B5AE96C127}" dt="2024-03-06T21:40:16.856" v="4280" actId="20577"/>
          <ac:spMkLst>
            <pc:docMk/>
            <pc:sldMk cId="3136248933" sldId="791"/>
            <ac:spMk id="11" creationId="{6B688E42-E81D-44B8-C3FC-5EE8F9953398}"/>
          </ac:spMkLst>
        </pc:spChg>
        <pc:spChg chg="mod topLvl">
          <ac:chgData name="Jason Romans" userId="b1594dadafe83612" providerId="LiveId" clId="{05168BD1-4B86-44D3-A47A-F5B5AE96C127}" dt="2024-03-06T21:31:35.986" v="4261" actId="1076"/>
          <ac:spMkLst>
            <pc:docMk/>
            <pc:sldMk cId="3136248933" sldId="791"/>
            <ac:spMk id="12" creationId="{F44F7AE5-FD60-9DE1-B4FA-77D420E783E1}"/>
          </ac:spMkLst>
        </pc:spChg>
        <pc:grpChg chg="mod">
          <ac:chgData name="Jason Romans" userId="b1594dadafe83612" providerId="LiveId" clId="{05168BD1-4B86-44D3-A47A-F5B5AE96C127}" dt="2024-03-06T21:58:27.727" v="4310" actId="14100"/>
          <ac:grpSpMkLst>
            <pc:docMk/>
            <pc:sldMk cId="3136248933" sldId="791"/>
            <ac:grpSpMk id="2" creationId="{17063FF0-0E35-B940-79F7-83643291FC88}"/>
          </ac:grpSpMkLst>
        </pc:grpChg>
        <pc:grpChg chg="add del mod">
          <ac:chgData name="Jason Romans" userId="b1594dadafe83612" providerId="LiveId" clId="{05168BD1-4B86-44D3-A47A-F5B5AE96C127}" dt="2024-03-06T21:24:45.267" v="4227" actId="165"/>
          <ac:grpSpMkLst>
            <pc:docMk/>
            <pc:sldMk cId="3136248933" sldId="791"/>
            <ac:grpSpMk id="14" creationId="{0FC2B4E9-7187-9181-9E38-FE0705EF623F}"/>
          </ac:grpSpMkLst>
        </pc:grpChg>
        <pc:picChg chg="del">
          <ac:chgData name="Jason Romans" userId="b1594dadafe83612" providerId="LiveId" clId="{05168BD1-4B86-44D3-A47A-F5B5AE96C127}" dt="2024-03-06T21:23:48.113" v="4213" actId="478"/>
          <ac:picMkLst>
            <pc:docMk/>
            <pc:sldMk cId="3136248933" sldId="791"/>
            <ac:picMk id="5" creationId="{AF1D58CE-C1C0-1F07-7DDF-4B0D866AC7A7}"/>
          </ac:picMkLst>
        </pc:picChg>
        <pc:picChg chg="add mod">
          <ac:chgData name="Jason Romans" userId="b1594dadafe83612" providerId="LiveId" clId="{05168BD1-4B86-44D3-A47A-F5B5AE96C127}" dt="2024-03-06T21:23:53.306" v="4215"/>
          <ac:picMkLst>
            <pc:docMk/>
            <pc:sldMk cId="3136248933" sldId="791"/>
            <ac:picMk id="9" creationId="{B3456B43-5916-B112-9468-C9CF91D69E35}"/>
          </ac:picMkLst>
        </pc:picChg>
        <pc:picChg chg="add del mod">
          <ac:chgData name="Jason Romans" userId="b1594dadafe83612" providerId="LiveId" clId="{05168BD1-4B86-44D3-A47A-F5B5AE96C127}" dt="2024-03-06T21:39:37.102" v="4274" actId="478"/>
          <ac:picMkLst>
            <pc:docMk/>
            <pc:sldMk cId="3136248933" sldId="791"/>
            <ac:picMk id="13" creationId="{CF8C99B5-7CC8-228B-3972-EB9C012E30F3}"/>
          </ac:picMkLst>
        </pc:picChg>
        <pc:picChg chg="add mod">
          <ac:chgData name="Jason Romans" userId="b1594dadafe83612" providerId="LiveId" clId="{05168BD1-4B86-44D3-A47A-F5B5AE96C127}" dt="2024-03-06T21:40:03.362" v="4278" actId="1076"/>
          <ac:picMkLst>
            <pc:docMk/>
            <pc:sldMk cId="3136248933" sldId="791"/>
            <ac:picMk id="16" creationId="{C91E9046-E5FB-6EB6-6FED-0AF3EB6ACA06}"/>
          </ac:picMkLst>
        </pc:picChg>
      </pc:sldChg>
      <pc:sldChg chg="modSp add del mod">
        <pc:chgData name="Jason Romans" userId="b1594dadafe83612" providerId="LiveId" clId="{05168BD1-4B86-44D3-A47A-F5B5AE96C127}" dt="2024-03-05T22:50:50.141" v="3931" actId="2696"/>
        <pc:sldMkLst>
          <pc:docMk/>
          <pc:sldMk cId="3981850948" sldId="791"/>
        </pc:sldMkLst>
        <pc:grpChg chg="mod">
          <ac:chgData name="Jason Romans" userId="b1594dadafe83612" providerId="LiveId" clId="{05168BD1-4B86-44D3-A47A-F5B5AE96C127}" dt="2024-03-05T22:50:22.235" v="3925" actId="688"/>
          <ac:grpSpMkLst>
            <pc:docMk/>
            <pc:sldMk cId="3981850948" sldId="791"/>
            <ac:grpSpMk id="22" creationId="{D92D4B45-3F4F-4105-050F-2970BDCF1190}"/>
          </ac:grpSpMkLst>
        </pc:grpChg>
        <pc:picChg chg="mod">
          <ac:chgData name="Jason Romans" userId="b1594dadafe83612" providerId="LiveId" clId="{05168BD1-4B86-44D3-A47A-F5B5AE96C127}" dt="2024-03-05T22:50:03.084" v="3921" actId="1076"/>
          <ac:picMkLst>
            <pc:docMk/>
            <pc:sldMk cId="3981850948" sldId="791"/>
            <ac:picMk id="26" creationId="{10970477-65F2-3C45-0691-059F5177C5F6}"/>
          </ac:picMkLst>
        </pc:picChg>
        <pc:cxnChg chg="mod">
          <ac:chgData name="Jason Romans" userId="b1594dadafe83612" providerId="LiveId" clId="{05168BD1-4B86-44D3-A47A-F5B5AE96C127}" dt="2024-03-05T22:50:37.385" v="3929" actId="14100"/>
          <ac:cxnSpMkLst>
            <pc:docMk/>
            <pc:sldMk cId="3981850948" sldId="791"/>
            <ac:cxnSpMk id="27" creationId="{38D285A1-508F-44A2-725E-9A7A25C6D141}"/>
          </ac:cxnSpMkLst>
        </pc:cxnChg>
      </pc:sldChg>
      <pc:sldChg chg="add del mod ord modShow">
        <pc:chgData name="Jason Romans" userId="b1594dadafe83612" providerId="LiveId" clId="{05168BD1-4B86-44D3-A47A-F5B5AE96C127}" dt="2024-03-11T21:38:57.955" v="4608" actId="2696"/>
        <pc:sldMkLst>
          <pc:docMk/>
          <pc:sldMk cId="256458105" sldId="792"/>
        </pc:sldMkLst>
      </pc:sldChg>
      <pc:sldChg chg="modSp add mod ord modAnim">
        <pc:chgData name="Jason Romans" userId="b1594dadafe83612" providerId="LiveId" clId="{05168BD1-4B86-44D3-A47A-F5B5AE96C127}" dt="2024-03-21T23:03:03.034" v="5715" actId="20577"/>
        <pc:sldMkLst>
          <pc:docMk/>
          <pc:sldMk cId="913250059" sldId="792"/>
        </pc:sldMkLst>
        <pc:spChg chg="mod">
          <ac:chgData name="Jason Romans" userId="b1594dadafe83612" providerId="LiveId" clId="{05168BD1-4B86-44D3-A47A-F5B5AE96C127}" dt="2024-03-12T12:26:33.767" v="4628" actId="20577"/>
          <ac:spMkLst>
            <pc:docMk/>
            <pc:sldMk cId="913250059" sldId="792"/>
            <ac:spMk id="2" creationId="{D3C4B056-798A-A6E8-9389-46EC69A3811A}"/>
          </ac:spMkLst>
        </pc:spChg>
        <pc:spChg chg="mod">
          <ac:chgData name="Jason Romans" userId="b1594dadafe83612" providerId="LiveId" clId="{05168BD1-4B86-44D3-A47A-F5B5AE96C127}" dt="2024-03-21T23:03:03.034" v="5715" actId="20577"/>
          <ac:spMkLst>
            <pc:docMk/>
            <pc:sldMk cId="913250059" sldId="792"/>
            <ac:spMk id="5" creationId="{D800C8B0-41EA-4C40-755B-83AADA5D33E2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918728302" sldId="792"/>
        </pc:sldMkLst>
      </pc:sldChg>
      <pc:sldChg chg="modSp add del mod modAnim">
        <pc:chgData name="Jason Romans" userId="b1594dadafe83612" providerId="LiveId" clId="{05168BD1-4B86-44D3-A47A-F5B5AE96C127}" dt="2024-03-06T22:46:05.902" v="4420" actId="2890"/>
        <pc:sldMkLst>
          <pc:docMk/>
          <pc:sldMk cId="3224931432" sldId="792"/>
        </pc:sldMkLst>
        <pc:graphicFrameChg chg="mod">
          <ac:chgData name="Jason Romans" userId="b1594dadafe83612" providerId="LiveId" clId="{05168BD1-4B86-44D3-A47A-F5B5AE96C127}" dt="2024-03-06T22:46:04.843" v="4419" actId="1076"/>
          <ac:graphicFrameMkLst>
            <pc:docMk/>
            <pc:sldMk cId="3224931432" sldId="792"/>
            <ac:graphicFrameMk id="9" creationId="{F952F44F-D690-C134-FA3D-6CF51E83AB04}"/>
          </ac:graphicFrameMkLst>
        </pc:graphicFrameChg>
      </pc:sldChg>
      <pc:sldChg chg="delSp modSp add mod modTransition delAnim modAnim">
        <pc:chgData name="Jason Romans" userId="b1594dadafe83612" providerId="LiveId" clId="{05168BD1-4B86-44D3-A47A-F5B5AE96C127}" dt="2024-03-12T13:32:25.828" v="4768" actId="2711"/>
        <pc:sldMkLst>
          <pc:docMk/>
          <pc:sldMk cId="1006470784" sldId="793"/>
        </pc:sldMkLst>
        <pc:spChg chg="del">
          <ac:chgData name="Jason Romans" userId="b1594dadafe83612" providerId="LiveId" clId="{05168BD1-4B86-44D3-A47A-F5B5AE96C127}" dt="2024-03-12T13:26:44.967" v="4737" actId="478"/>
          <ac:spMkLst>
            <pc:docMk/>
            <pc:sldMk cId="1006470784" sldId="793"/>
            <ac:spMk id="4" creationId="{0BCCEE79-E219-8996-8E69-7D27C7040A1E}"/>
          </ac:spMkLst>
        </pc:spChg>
        <pc:spChg chg="mod">
          <ac:chgData name="Jason Romans" userId="b1594dadafe83612" providerId="LiveId" clId="{05168BD1-4B86-44D3-A47A-F5B5AE96C127}" dt="2024-03-12T13:32:25.828" v="4768" actId="2711"/>
          <ac:spMkLst>
            <pc:docMk/>
            <pc:sldMk cId="1006470784" sldId="793"/>
            <ac:spMk id="23" creationId="{0E101257-A874-8639-8151-EC9627C12137}"/>
          </ac:spMkLst>
        </pc:spChg>
        <pc:cxnChg chg="del">
          <ac:chgData name="Jason Romans" userId="b1594dadafe83612" providerId="LiveId" clId="{05168BD1-4B86-44D3-A47A-F5B5AE96C127}" dt="2024-03-12T13:26:45.964" v="4738" actId="478"/>
          <ac:cxnSpMkLst>
            <pc:docMk/>
            <pc:sldMk cId="1006470784" sldId="793"/>
            <ac:cxnSpMk id="11" creationId="{42CDE0C2-E2EA-81B1-6B0B-C9583A48E1B6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596787558" sldId="793"/>
        </pc:sldMkLst>
      </pc:sldChg>
      <pc:sldChg chg="modSp add del mod modTransition modAnim">
        <pc:chgData name="Jason Romans" userId="b1594dadafe83612" providerId="LiveId" clId="{05168BD1-4B86-44D3-A47A-F5B5AE96C127}" dt="2024-03-12T13:30:14.355" v="4755" actId="2696"/>
        <pc:sldMkLst>
          <pc:docMk/>
          <pc:sldMk cId="1439176172" sldId="794"/>
        </pc:sldMkLst>
        <pc:spChg chg="mod">
          <ac:chgData name="Jason Romans" userId="b1594dadafe83612" providerId="LiveId" clId="{05168BD1-4B86-44D3-A47A-F5B5AE96C127}" dt="2024-03-12T13:29:50.063" v="4753" actId="1076"/>
          <ac:spMkLst>
            <pc:docMk/>
            <pc:sldMk cId="1439176172" sldId="794"/>
            <ac:spMk id="4" creationId="{0BCCEE79-E219-8996-8E69-7D27C7040A1E}"/>
          </ac:spMkLst>
        </pc:spChg>
        <pc:cxnChg chg="mod">
          <ac:chgData name="Jason Romans" userId="b1594dadafe83612" providerId="LiveId" clId="{05168BD1-4B86-44D3-A47A-F5B5AE96C127}" dt="2024-03-12T13:29:47.331" v="4752" actId="14100"/>
          <ac:cxnSpMkLst>
            <pc:docMk/>
            <pc:sldMk cId="1439176172" sldId="794"/>
            <ac:cxnSpMk id="11" creationId="{42CDE0C2-E2EA-81B1-6B0B-C9583A48E1B6}"/>
          </ac:cxnSpMkLst>
        </pc:cxnChg>
      </pc:sldChg>
      <pc:sldChg chg="addSp delSp modSp add mod modTransition">
        <pc:chgData name="Jason Romans" userId="b1594dadafe83612" providerId="LiveId" clId="{05168BD1-4B86-44D3-A47A-F5B5AE96C127}" dt="2024-03-12T14:15:44.345" v="4806"/>
        <pc:sldMkLst>
          <pc:docMk/>
          <pc:sldMk cId="2157842120" sldId="794"/>
        </pc:sldMkLst>
        <pc:spChg chg="mod">
          <ac:chgData name="Jason Romans" userId="b1594dadafe83612" providerId="LiveId" clId="{05168BD1-4B86-44D3-A47A-F5B5AE96C127}" dt="2024-03-12T14:11:04.339" v="4786"/>
          <ac:spMkLst>
            <pc:docMk/>
            <pc:sldMk cId="2157842120" sldId="794"/>
            <ac:spMk id="2" creationId="{22494E40-D37E-A809-E4ED-91CCB355FE73}"/>
          </ac:spMkLst>
        </pc:spChg>
        <pc:spChg chg="del">
          <ac:chgData name="Jason Romans" userId="b1594dadafe83612" providerId="LiveId" clId="{05168BD1-4B86-44D3-A47A-F5B5AE96C127}" dt="2024-03-12T14:14:58.317" v="4801" actId="478"/>
          <ac:spMkLst>
            <pc:docMk/>
            <pc:sldMk cId="2157842120" sldId="794"/>
            <ac:spMk id="6" creationId="{95CA7181-F95F-B45B-0D79-5759571F07BE}"/>
          </ac:spMkLst>
        </pc:spChg>
        <pc:spChg chg="add mod">
          <ac:chgData name="Jason Romans" userId="b1594dadafe83612" providerId="LiveId" clId="{05168BD1-4B86-44D3-A47A-F5B5AE96C127}" dt="2024-03-12T14:11:21.405" v="4788" actId="1076"/>
          <ac:spMkLst>
            <pc:docMk/>
            <pc:sldMk cId="2157842120" sldId="794"/>
            <ac:spMk id="10" creationId="{EDDF5F82-F1A2-0790-6C33-79C4FCB152D1}"/>
          </ac:spMkLst>
        </pc:spChg>
        <pc:spChg chg="add mod">
          <ac:chgData name="Jason Romans" userId="b1594dadafe83612" providerId="LiveId" clId="{05168BD1-4B86-44D3-A47A-F5B5AE96C127}" dt="2024-03-12T14:14:54.823" v="4800" actId="1076"/>
          <ac:spMkLst>
            <pc:docMk/>
            <pc:sldMk cId="2157842120" sldId="794"/>
            <ac:spMk id="12" creationId="{3CBB3233-CF87-3E8C-2093-6B46411EF59A}"/>
          </ac:spMkLst>
        </pc:spChg>
        <pc:cxnChg chg="add mod">
          <ac:chgData name="Jason Romans" userId="b1594dadafe83612" providerId="LiveId" clId="{05168BD1-4B86-44D3-A47A-F5B5AE96C127}" dt="2024-03-12T14:11:21.405" v="4788" actId="1076"/>
          <ac:cxnSpMkLst>
            <pc:docMk/>
            <pc:sldMk cId="2157842120" sldId="794"/>
            <ac:cxnSpMk id="7" creationId="{9BEC89A5-78BC-7C22-8B46-3197B77D0C6A}"/>
          </ac:cxnSpMkLst>
        </pc:cxnChg>
      </pc:sldChg>
      <pc:sldChg chg="delSp modSp add del mod modTransition delAnim modAnim">
        <pc:chgData name="Jason Romans" userId="b1594dadafe83612" providerId="LiveId" clId="{05168BD1-4B86-44D3-A47A-F5B5AE96C127}" dt="2024-03-12T13:32:08.818" v="4767" actId="2696"/>
        <pc:sldMkLst>
          <pc:docMk/>
          <pc:sldMk cId="3098449451" sldId="794"/>
        </pc:sldMkLst>
        <pc:spChg chg="mod">
          <ac:chgData name="Jason Romans" userId="b1594dadafe83612" providerId="LiveId" clId="{05168BD1-4B86-44D3-A47A-F5B5AE96C127}" dt="2024-03-12T13:31:16.688" v="4763" actId="20577"/>
          <ac:spMkLst>
            <pc:docMk/>
            <pc:sldMk cId="3098449451" sldId="794"/>
            <ac:spMk id="4" creationId="{0BCCEE79-E219-8996-8E69-7D27C7040A1E}"/>
          </ac:spMkLst>
        </pc:spChg>
        <pc:spChg chg="mod">
          <ac:chgData name="Jason Romans" userId="b1594dadafe83612" providerId="LiveId" clId="{05168BD1-4B86-44D3-A47A-F5B5AE96C127}" dt="2024-03-12T13:31:08.384" v="4760" actId="20577"/>
          <ac:spMkLst>
            <pc:docMk/>
            <pc:sldMk cId="3098449451" sldId="794"/>
            <ac:spMk id="23" creationId="{0E101257-A874-8639-8151-EC9627C12137}"/>
          </ac:spMkLst>
        </pc:spChg>
        <pc:cxnChg chg="del">
          <ac:chgData name="Jason Romans" userId="b1594dadafe83612" providerId="LiveId" clId="{05168BD1-4B86-44D3-A47A-F5B5AE96C127}" dt="2024-03-12T13:31:18.204" v="4764" actId="478"/>
          <ac:cxnSpMkLst>
            <pc:docMk/>
            <pc:sldMk cId="3098449451" sldId="794"/>
            <ac:cxnSpMk id="11" creationId="{42CDE0C2-E2EA-81B1-6B0B-C9583A48E1B6}"/>
          </ac:cxnSpMkLst>
        </pc:cxnChg>
        <pc:cxnChg chg="del">
          <ac:chgData name="Jason Romans" userId="b1594dadafe83612" providerId="LiveId" clId="{05168BD1-4B86-44D3-A47A-F5B5AE96C127}" dt="2024-03-12T13:31:36.949" v="4766" actId="478"/>
          <ac:cxnSpMkLst>
            <pc:docMk/>
            <pc:sldMk cId="3098449451" sldId="794"/>
            <ac:cxnSpMk id="13" creationId="{76F40F20-A9EE-C7CC-9E0C-B47F3C5D6DA5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211412195" sldId="794"/>
        </pc:sldMkLst>
      </pc:sldChg>
      <pc:sldChg chg="addSp delSp modSp add mod modTransition">
        <pc:chgData name="Jason Romans" userId="b1594dadafe83612" providerId="LiveId" clId="{05168BD1-4B86-44D3-A47A-F5B5AE96C127}" dt="2024-03-12T14:15:46.069" v="4807"/>
        <pc:sldMkLst>
          <pc:docMk/>
          <pc:sldMk cId="2136292801" sldId="795"/>
        </pc:sldMkLst>
        <pc:spChg chg="mod">
          <ac:chgData name="Jason Romans" userId="b1594dadafe83612" providerId="LiveId" clId="{05168BD1-4B86-44D3-A47A-F5B5AE96C127}" dt="2024-03-12T14:14:01.516" v="4797"/>
          <ac:spMkLst>
            <pc:docMk/>
            <pc:sldMk cId="2136292801" sldId="795"/>
            <ac:spMk id="2" creationId="{22494E40-D37E-A809-E4ED-91CCB355FE73}"/>
          </ac:spMkLst>
        </pc:spChg>
        <pc:spChg chg="del">
          <ac:chgData name="Jason Romans" userId="b1594dadafe83612" providerId="LiveId" clId="{05168BD1-4B86-44D3-A47A-F5B5AE96C127}" dt="2024-03-12T14:15:17.339" v="4804" actId="478"/>
          <ac:spMkLst>
            <pc:docMk/>
            <pc:sldMk cId="2136292801" sldId="795"/>
            <ac:spMk id="4" creationId="{9262F428-5F6F-3976-709B-E86FE0253DC3}"/>
          </ac:spMkLst>
        </pc:spChg>
        <pc:spChg chg="del">
          <ac:chgData name="Jason Romans" userId="b1594dadafe83612" providerId="LiveId" clId="{05168BD1-4B86-44D3-A47A-F5B5AE96C127}" dt="2024-03-12T14:15:18.295" v="4805" actId="478"/>
          <ac:spMkLst>
            <pc:docMk/>
            <pc:sldMk cId="2136292801" sldId="795"/>
            <ac:spMk id="6" creationId="{95CA7181-F95F-B45B-0D79-5759571F07BE}"/>
          </ac:spMkLst>
        </pc:spChg>
        <pc:spChg chg="del">
          <ac:chgData name="Jason Romans" userId="b1594dadafe83612" providerId="LiveId" clId="{05168BD1-4B86-44D3-A47A-F5B5AE96C127}" dt="2024-03-12T14:13:32.525" v="4795" actId="478"/>
          <ac:spMkLst>
            <pc:docMk/>
            <pc:sldMk cId="2136292801" sldId="795"/>
            <ac:spMk id="10" creationId="{EDDF5F82-F1A2-0790-6C33-79C4FCB152D1}"/>
          </ac:spMkLst>
        </pc:spChg>
        <pc:spChg chg="add mod">
          <ac:chgData name="Jason Romans" userId="b1594dadafe83612" providerId="LiveId" clId="{05168BD1-4B86-44D3-A47A-F5B5AE96C127}" dt="2024-03-12T14:13:39.487" v="4796" actId="1076"/>
          <ac:spMkLst>
            <pc:docMk/>
            <pc:sldMk cId="2136292801" sldId="795"/>
            <ac:spMk id="12" creationId="{7985C908-6606-DB13-A01B-75877C803FA7}"/>
          </ac:spMkLst>
        </pc:spChg>
        <pc:spChg chg="add mod">
          <ac:chgData name="Jason Romans" userId="b1594dadafe83612" providerId="LiveId" clId="{05168BD1-4B86-44D3-A47A-F5B5AE96C127}" dt="2024-03-12T14:15:13.556" v="4803" actId="1076"/>
          <ac:spMkLst>
            <pc:docMk/>
            <pc:sldMk cId="2136292801" sldId="795"/>
            <ac:spMk id="13" creationId="{55BFEB97-D393-D585-4F99-091A44932FA5}"/>
          </ac:spMkLst>
        </pc:spChg>
        <pc:spChg chg="add mod">
          <ac:chgData name="Jason Romans" userId="b1594dadafe83612" providerId="LiveId" clId="{05168BD1-4B86-44D3-A47A-F5B5AE96C127}" dt="2024-03-12T14:15:13.556" v="4803" actId="1076"/>
          <ac:spMkLst>
            <pc:docMk/>
            <pc:sldMk cId="2136292801" sldId="795"/>
            <ac:spMk id="14" creationId="{CD4E82BC-68EC-13A9-F7BA-63481179554E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487807570" sldId="795"/>
        </pc:sldMkLst>
      </pc:sldChg>
      <pc:sldChg chg="delSp modSp add del mod modTransition delAnim modAnim">
        <pc:chgData name="Jason Romans" userId="b1594dadafe83612" providerId="LiveId" clId="{05168BD1-4B86-44D3-A47A-F5B5AE96C127}" dt="2024-03-12T21:12:38.487" v="4910" actId="2696"/>
        <pc:sldMkLst>
          <pc:docMk/>
          <pc:sldMk cId="1025542534" sldId="796"/>
        </pc:sldMkLst>
        <pc:spChg chg="del mod">
          <ac:chgData name="Jason Romans" userId="b1594dadafe83612" providerId="LiveId" clId="{05168BD1-4B86-44D3-A47A-F5B5AE96C127}" dt="2024-03-12T21:10:54.387" v="4903" actId="478"/>
          <ac:spMkLst>
            <pc:docMk/>
            <pc:sldMk cId="1025542534" sldId="796"/>
            <ac:spMk id="4" creationId="{0BCCEE79-E219-8996-8E69-7D27C7040A1E}"/>
          </ac:spMkLst>
        </pc:spChg>
        <pc:spChg chg="mod">
          <ac:chgData name="Jason Romans" userId="b1594dadafe83612" providerId="LiveId" clId="{05168BD1-4B86-44D3-A47A-F5B5AE96C127}" dt="2024-03-12T21:11:04.600" v="4906" actId="20577"/>
          <ac:spMkLst>
            <pc:docMk/>
            <pc:sldMk cId="1025542534" sldId="796"/>
            <ac:spMk id="23" creationId="{0E101257-A874-8639-8151-EC9627C12137}"/>
          </ac:spMkLst>
        </pc:spChg>
        <pc:cxnChg chg="mod">
          <ac:chgData name="Jason Romans" userId="b1594dadafe83612" providerId="LiveId" clId="{05168BD1-4B86-44D3-A47A-F5B5AE96C127}" dt="2024-03-12T21:11:26.210" v="4908" actId="14100"/>
          <ac:cxnSpMkLst>
            <pc:docMk/>
            <pc:sldMk cId="1025542534" sldId="796"/>
            <ac:cxnSpMk id="11" creationId="{42CDE0C2-E2EA-81B1-6B0B-C9583A48E1B6}"/>
          </ac:cxnSpMkLst>
        </pc:cxnChg>
        <pc:cxnChg chg="mod">
          <ac:chgData name="Jason Romans" userId="b1594dadafe83612" providerId="LiveId" clId="{05168BD1-4B86-44D3-A47A-F5B5AE96C127}" dt="2024-03-12T21:11:21.854" v="4907" actId="1076"/>
          <ac:cxnSpMkLst>
            <pc:docMk/>
            <pc:sldMk cId="1025542534" sldId="796"/>
            <ac:cxnSpMk id="13" creationId="{76F40F20-A9EE-C7CC-9E0C-B47F3C5D6DA5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068020100" sldId="796"/>
        </pc:sldMkLst>
      </pc:sldChg>
      <pc:sldChg chg="modSp add mod ord">
        <pc:chgData name="Jason Romans" userId="b1594dadafe83612" providerId="LiveId" clId="{05168BD1-4B86-44D3-A47A-F5B5AE96C127}" dt="2024-03-20T22:31:23.176" v="5373"/>
        <pc:sldMkLst>
          <pc:docMk/>
          <pc:sldMk cId="3151934306" sldId="796"/>
        </pc:sldMkLst>
        <pc:spChg chg="mod">
          <ac:chgData name="Jason Romans" userId="b1594dadafe83612" providerId="LiveId" clId="{05168BD1-4B86-44D3-A47A-F5B5AE96C127}" dt="2024-03-20T22:30:52.796" v="5366" actId="1076"/>
          <ac:spMkLst>
            <pc:docMk/>
            <pc:sldMk cId="3151934306" sldId="796"/>
            <ac:spMk id="3" creationId="{DE908A6A-89DC-9222-FF6B-C35A07BD298B}"/>
          </ac:spMkLst>
        </pc:spChg>
        <pc:picChg chg="mod">
          <ac:chgData name="Jason Romans" userId="b1594dadafe83612" providerId="LiveId" clId="{05168BD1-4B86-44D3-A47A-F5B5AE96C127}" dt="2024-03-20T22:31:01.264" v="5368" actId="1076"/>
          <ac:picMkLst>
            <pc:docMk/>
            <pc:sldMk cId="3151934306" sldId="796"/>
            <ac:picMk id="5" creationId="{F2A5EAE1-14BF-1D74-9CFC-39AFF15E7630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133277402" sldId="797"/>
        </pc:sldMkLst>
      </pc:sldChg>
      <pc:sldChg chg="add del ord">
        <pc:chgData name="Jason Romans" userId="b1594dadafe83612" providerId="LiveId" clId="{05168BD1-4B86-44D3-A47A-F5B5AE96C127}" dt="2024-03-16T16:47:34.588" v="5229" actId="2696"/>
        <pc:sldMkLst>
          <pc:docMk/>
          <pc:sldMk cId="4231015542" sldId="797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319185631" sldId="798"/>
        </pc:sldMkLst>
      </pc:sldChg>
      <pc:sldChg chg="addSp delSp modSp add mod">
        <pc:chgData name="Jason Romans" userId="b1594dadafe83612" providerId="LiveId" clId="{05168BD1-4B86-44D3-A47A-F5B5AE96C127}" dt="2024-03-16T16:48:41.359" v="5250" actId="20577"/>
        <pc:sldMkLst>
          <pc:docMk/>
          <pc:sldMk cId="2013772457" sldId="798"/>
        </pc:sldMkLst>
        <pc:spChg chg="mod">
          <ac:chgData name="Jason Romans" userId="b1594dadafe83612" providerId="LiveId" clId="{05168BD1-4B86-44D3-A47A-F5B5AE96C127}" dt="2024-03-16T16:48:41.359" v="5250" actId="20577"/>
          <ac:spMkLst>
            <pc:docMk/>
            <pc:sldMk cId="2013772457" sldId="798"/>
            <ac:spMk id="2" creationId="{5F129FEA-06FD-5016-20EB-3619DED01DBC}"/>
          </ac:spMkLst>
        </pc:spChg>
        <pc:picChg chg="del">
          <ac:chgData name="Jason Romans" userId="b1594dadafe83612" providerId="LiveId" clId="{05168BD1-4B86-44D3-A47A-F5B5AE96C127}" dt="2024-03-16T16:39:33.607" v="5198" actId="478"/>
          <ac:picMkLst>
            <pc:docMk/>
            <pc:sldMk cId="2013772457" sldId="798"/>
            <ac:picMk id="4" creationId="{AA3C6244-AFD8-5DF1-F0FE-DBB2EC348071}"/>
          </ac:picMkLst>
        </pc:picChg>
        <pc:picChg chg="add del mod">
          <ac:chgData name="Jason Romans" userId="b1594dadafe83612" providerId="LiveId" clId="{05168BD1-4B86-44D3-A47A-F5B5AE96C127}" dt="2024-03-16T16:42:01.575" v="5200" actId="478"/>
          <ac:picMkLst>
            <pc:docMk/>
            <pc:sldMk cId="2013772457" sldId="798"/>
            <ac:picMk id="6" creationId="{20F3FD04-ABD9-7BAF-E6B3-5AD3FE4F4647}"/>
          </ac:picMkLst>
        </pc:picChg>
        <pc:picChg chg="add del mod ord">
          <ac:chgData name="Jason Romans" userId="b1594dadafe83612" providerId="LiveId" clId="{05168BD1-4B86-44D3-A47A-F5B5AE96C127}" dt="2024-03-16T16:43:37.847" v="5214" actId="478"/>
          <ac:picMkLst>
            <pc:docMk/>
            <pc:sldMk cId="2013772457" sldId="798"/>
            <ac:picMk id="9" creationId="{E7AD7977-EDF1-C73E-6D16-BB44E8FD8521}"/>
          </ac:picMkLst>
        </pc:picChg>
        <pc:picChg chg="add mod ord">
          <ac:chgData name="Jason Romans" userId="b1594dadafe83612" providerId="LiveId" clId="{05168BD1-4B86-44D3-A47A-F5B5AE96C127}" dt="2024-03-16T16:47:49.477" v="5230" actId="14100"/>
          <ac:picMkLst>
            <pc:docMk/>
            <pc:sldMk cId="2013772457" sldId="798"/>
            <ac:picMk id="11" creationId="{BF272E22-6A74-6234-5C82-AFBCBFE7EA0A}"/>
          </ac:picMkLst>
        </pc:picChg>
      </pc:sldChg>
      <pc:sldChg chg="modSp add mod ord">
        <pc:chgData name="Jason Romans" userId="b1594dadafe83612" providerId="LiveId" clId="{05168BD1-4B86-44D3-A47A-F5B5AE96C127}" dt="2024-03-16T16:48:36.078" v="5240" actId="20577"/>
        <pc:sldMkLst>
          <pc:docMk/>
          <pc:sldMk cId="98750594" sldId="799"/>
        </pc:sldMkLst>
        <pc:spChg chg="mod">
          <ac:chgData name="Jason Romans" userId="b1594dadafe83612" providerId="LiveId" clId="{05168BD1-4B86-44D3-A47A-F5B5AE96C127}" dt="2024-03-16T16:48:36.078" v="5240" actId="20577"/>
          <ac:spMkLst>
            <pc:docMk/>
            <pc:sldMk cId="98750594" sldId="799"/>
            <ac:spMk id="2" creationId="{5F129FEA-06FD-5016-20EB-3619DED01DBC}"/>
          </ac:spMkLst>
        </pc:spChg>
        <pc:picChg chg="mod">
          <ac:chgData name="Jason Romans" userId="b1594dadafe83612" providerId="LiveId" clId="{05168BD1-4B86-44D3-A47A-F5B5AE96C127}" dt="2024-03-16T16:47:17.271" v="5228" actId="14826"/>
          <ac:picMkLst>
            <pc:docMk/>
            <pc:sldMk cId="98750594" sldId="799"/>
            <ac:picMk id="11" creationId="{BF272E22-6A74-6234-5C82-AFBCBFE7EA0A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168320631" sldId="799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997668428" sldId="800"/>
        </pc:sldMkLst>
      </pc:sldChg>
      <pc:sldChg chg="add del">
        <pc:chgData name="Jason Romans" userId="b1594dadafe83612" providerId="LiveId" clId="{05168BD1-4B86-44D3-A47A-F5B5AE96C127}" dt="2024-03-19T23:08:01.720" v="5257" actId="47"/>
        <pc:sldMkLst>
          <pc:docMk/>
          <pc:sldMk cId="3461970659" sldId="800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876626118" sldId="801"/>
        </pc:sldMkLst>
      </pc:sldChg>
      <pc:sldChg chg="add del mod ord modShow">
        <pc:chgData name="Jason Romans" userId="b1594dadafe83612" providerId="LiveId" clId="{05168BD1-4B86-44D3-A47A-F5B5AE96C127}" dt="2024-03-20T22:30:21.382" v="5362" actId="2696"/>
        <pc:sldMkLst>
          <pc:docMk/>
          <pc:sldMk cId="3427128454" sldId="801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529028235" sldId="802"/>
        </pc:sldMkLst>
      </pc:sldChg>
      <pc:sldChg chg="addSp delSp modSp add mod modAnim">
        <pc:chgData name="Jason Romans" userId="b1594dadafe83612" providerId="LiveId" clId="{05168BD1-4B86-44D3-A47A-F5B5AE96C127}" dt="2024-03-20T22:16:14.742" v="5355"/>
        <pc:sldMkLst>
          <pc:docMk/>
          <pc:sldMk cId="3815675758" sldId="802"/>
        </pc:sldMkLst>
        <pc:spChg chg="mod">
          <ac:chgData name="Jason Romans" userId="b1594dadafe83612" providerId="LiveId" clId="{05168BD1-4B86-44D3-A47A-F5B5AE96C127}" dt="2024-03-20T22:14:17.026" v="5309" actId="20577"/>
          <ac:spMkLst>
            <pc:docMk/>
            <pc:sldMk cId="3815675758" sldId="802"/>
            <ac:spMk id="3" creationId="{028B50E9-A3B4-CB44-D7AF-7636DB5E6BD4}"/>
          </ac:spMkLst>
        </pc:spChg>
        <pc:spChg chg="add mod">
          <ac:chgData name="Jason Romans" userId="b1594dadafe83612" providerId="LiveId" clId="{05168BD1-4B86-44D3-A47A-F5B5AE96C127}" dt="2024-03-20T22:16:05.357" v="5354" actId="255"/>
          <ac:spMkLst>
            <pc:docMk/>
            <pc:sldMk cId="3815675758" sldId="802"/>
            <ac:spMk id="5" creationId="{1AF0528D-157F-F823-9967-348A30EBBAD6}"/>
          </ac:spMkLst>
        </pc:spChg>
        <pc:picChg chg="del">
          <ac:chgData name="Jason Romans" userId="b1594dadafe83612" providerId="LiveId" clId="{05168BD1-4B86-44D3-A47A-F5B5AE96C127}" dt="2024-03-20T22:14:22.284" v="5310" actId="478"/>
          <ac:picMkLst>
            <pc:docMk/>
            <pc:sldMk cId="3815675758" sldId="802"/>
            <ac:picMk id="12" creationId="{EF99B303-0845-ED52-22E7-8ABFC9C93BBB}"/>
          </ac:picMkLst>
        </pc:pic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857989501" sldId="803"/>
        </pc:sldMkLst>
      </pc:sldChg>
      <pc:sldChg chg="add">
        <pc:chgData name="Jason Romans" userId="b1594dadafe83612" providerId="LiveId" clId="{05168BD1-4B86-44D3-A47A-F5B5AE96C127}" dt="2024-03-20T22:31:08.826" v="5369" actId="2890"/>
        <pc:sldMkLst>
          <pc:docMk/>
          <pc:sldMk cId="4109874255" sldId="803"/>
        </pc:sldMkLst>
      </pc:sldChg>
      <pc:sldChg chg="new del">
        <pc:chgData name="Jason Romans" userId="b1594dadafe83612" providerId="LiveId" clId="{05168BD1-4B86-44D3-A47A-F5B5AE96C127}" dt="2024-03-20T22:34:02.188" v="5378" actId="2696"/>
        <pc:sldMkLst>
          <pc:docMk/>
          <pc:sldMk cId="788693593" sldId="804"/>
        </pc:sldMkLst>
      </pc:sldChg>
      <pc:sldChg chg="modSp add mod ord modAnim">
        <pc:chgData name="Jason Romans" userId="b1594dadafe83612" providerId="LiveId" clId="{05168BD1-4B86-44D3-A47A-F5B5AE96C127}" dt="2024-03-20T22:45:22.499" v="5617" actId="255"/>
        <pc:sldMkLst>
          <pc:docMk/>
          <pc:sldMk cId="1972088830" sldId="804"/>
        </pc:sldMkLst>
        <pc:spChg chg="mod">
          <ac:chgData name="Jason Romans" userId="b1594dadafe83612" providerId="LiveId" clId="{05168BD1-4B86-44D3-A47A-F5B5AE96C127}" dt="2024-03-20T22:45:15.292" v="5616" actId="255"/>
          <ac:spMkLst>
            <pc:docMk/>
            <pc:sldMk cId="1972088830" sldId="804"/>
            <ac:spMk id="2" creationId="{4CA32DDC-E31F-F98A-0875-E23179979AA0}"/>
          </ac:spMkLst>
        </pc:spChg>
        <pc:spChg chg="mod">
          <ac:chgData name="Jason Romans" userId="b1594dadafe83612" providerId="LiveId" clId="{05168BD1-4B86-44D3-A47A-F5B5AE96C127}" dt="2024-03-20T22:45:22.499" v="5617" actId="255"/>
          <ac:spMkLst>
            <pc:docMk/>
            <pc:sldMk cId="1972088830" sldId="804"/>
            <ac:spMk id="4" creationId="{DC9A439C-EB2A-6780-0A48-8D65B5E665E3}"/>
          </ac:spMkLst>
        </pc:spChg>
      </pc:sldChg>
      <pc:sldChg chg="new del">
        <pc:chgData name="Jason Romans" userId="b1594dadafe83612" providerId="LiveId" clId="{05168BD1-4B86-44D3-A47A-F5B5AE96C127}" dt="2024-03-20T22:34:12.128" v="5380" actId="2696"/>
        <pc:sldMkLst>
          <pc:docMk/>
          <pc:sldMk cId="2926984078" sldId="804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642100996" sldId="804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378506723" sldId="805"/>
        </pc:sldMkLst>
      </pc:sldChg>
      <pc:sldChg chg="delSp modSp new mod ord">
        <pc:chgData name="Jason Romans" userId="b1594dadafe83612" providerId="LiveId" clId="{05168BD1-4B86-44D3-A47A-F5B5AE96C127}" dt="2024-03-21T23:03:30.562" v="5717"/>
        <pc:sldMkLst>
          <pc:docMk/>
          <pc:sldMk cId="3669817546" sldId="805"/>
        </pc:sldMkLst>
        <pc:spChg chg="mod">
          <ac:chgData name="Jason Romans" userId="b1594dadafe83612" providerId="LiveId" clId="{05168BD1-4B86-44D3-A47A-F5B5AE96C127}" dt="2024-03-21T23:00:56.487" v="5713" actId="1076"/>
          <ac:spMkLst>
            <pc:docMk/>
            <pc:sldMk cId="3669817546" sldId="805"/>
            <ac:spMk id="2" creationId="{3B01A436-07E0-8E47-4D84-6CD003B7BAB8}"/>
          </ac:spMkLst>
        </pc:spChg>
        <pc:spChg chg="del">
          <ac:chgData name="Jason Romans" userId="b1594dadafe83612" providerId="LiveId" clId="{05168BD1-4B86-44D3-A47A-F5B5AE96C127}" dt="2024-03-21T23:00:50.374" v="5712" actId="478"/>
          <ac:spMkLst>
            <pc:docMk/>
            <pc:sldMk cId="3669817546" sldId="805"/>
            <ac:spMk id="3" creationId="{183136E1-0FD7-E491-3E5E-C9DE1CDDFC19}"/>
          </ac:spMkLst>
        </pc:sp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712986166" sldId="806"/>
        </pc:sldMkLst>
      </pc:sldChg>
      <pc:sldChg chg="modSp add mod">
        <pc:chgData name="Jason Romans" userId="b1594dadafe83612" providerId="LiveId" clId="{05168BD1-4B86-44D3-A47A-F5B5AE96C127}" dt="2024-03-22T11:10:17.336" v="5839" actId="1582"/>
        <pc:sldMkLst>
          <pc:docMk/>
          <pc:sldMk cId="3490385358" sldId="806"/>
        </pc:sldMkLst>
        <pc:cxnChg chg="mod">
          <ac:chgData name="Jason Romans" userId="b1594dadafe83612" providerId="LiveId" clId="{05168BD1-4B86-44D3-A47A-F5B5AE96C127}" dt="2024-03-22T11:10:17.336" v="5839" actId="1582"/>
          <ac:cxnSpMkLst>
            <pc:docMk/>
            <pc:sldMk cId="3490385358" sldId="806"/>
            <ac:cxnSpMk id="5" creationId="{B5EA2C1D-5D19-97DB-54D4-05244DAD4B57}"/>
          </ac:cxnSpMkLst>
        </pc:cxnChg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211071376" sldId="807"/>
        </pc:sldMkLst>
      </pc:sldChg>
      <pc:sldChg chg="add del">
        <pc:chgData name="Jason Romans" userId="b1594dadafe83612" providerId="LiveId" clId="{05168BD1-4B86-44D3-A47A-F5B5AE96C127}" dt="2024-03-22T11:10:26.786" v="5840" actId="2696"/>
        <pc:sldMkLst>
          <pc:docMk/>
          <pc:sldMk cId="4056378250" sldId="807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170519878" sldId="80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505109953" sldId="809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844169424" sldId="810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408878076" sldId="811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170507850" sldId="812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908369041" sldId="813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453057084" sldId="814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139534712" sldId="815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078056823" sldId="816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105657879" sldId="817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18235838" sldId="81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462896197" sldId="819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460137928" sldId="820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33020693" sldId="821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926478632" sldId="822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89064249" sldId="823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812616173" sldId="824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257203673" sldId="825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324764079" sldId="826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697898379" sldId="827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34214036" sldId="82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701404437" sldId="829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772531558" sldId="830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70553667" sldId="831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77121615" sldId="832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238077796" sldId="833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744039272" sldId="834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4011970312" sldId="835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612702847" sldId="836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772565425" sldId="837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2533829982" sldId="838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3867710243" sldId="839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134413388" sldId="840"/>
        </pc:sldMkLst>
      </pc:sldChg>
      <pc:sldChg chg="add del">
        <pc:chgData name="Jason Romans" userId="b1594dadafe83612" providerId="LiveId" clId="{05168BD1-4B86-44D3-A47A-F5B5AE96C127}" dt="2024-02-25T19:52:19.596" v="108"/>
        <pc:sldMkLst>
          <pc:docMk/>
          <pc:sldMk cId="180866501" sldId="841"/>
        </pc:sldMkLst>
      </pc:sldChg>
    </pc:docChg>
  </pc:docChgLst>
  <pc:docChgLst>
    <pc:chgData name="Jason Romans" userId="b1594dadafe83612" providerId="LiveId" clId="{05198EA5-1DD6-DE45-933E-AD89430AD239}"/>
    <pc:docChg chg="undo custSel delSld modSld modSection">
      <pc:chgData name="Jason Romans" userId="b1594dadafe83612" providerId="LiveId" clId="{05198EA5-1DD6-DE45-933E-AD89430AD239}" dt="2024-02-29T18:26:58.364" v="178" actId="2696"/>
      <pc:docMkLst>
        <pc:docMk/>
      </pc:docMkLst>
      <pc:sldChg chg="del">
        <pc:chgData name="Jason Romans" userId="b1594dadafe83612" providerId="LiveId" clId="{05198EA5-1DD6-DE45-933E-AD89430AD239}" dt="2024-02-29T18:26:38.148" v="168" actId="2696"/>
        <pc:sldMkLst>
          <pc:docMk/>
          <pc:sldMk cId="692957538" sldId="257"/>
        </pc:sldMkLst>
      </pc:sldChg>
      <pc:sldChg chg="del">
        <pc:chgData name="Jason Romans" userId="b1594dadafe83612" providerId="LiveId" clId="{05198EA5-1DD6-DE45-933E-AD89430AD239}" dt="2024-02-29T18:26:39.796" v="169" actId="2696"/>
        <pc:sldMkLst>
          <pc:docMk/>
          <pc:sldMk cId="1406019620" sldId="258"/>
        </pc:sldMkLst>
      </pc:sldChg>
      <pc:sldChg chg="del">
        <pc:chgData name="Jason Romans" userId="b1594dadafe83612" providerId="LiveId" clId="{05198EA5-1DD6-DE45-933E-AD89430AD239}" dt="2024-02-29T18:26:41.349" v="170" actId="2696"/>
        <pc:sldMkLst>
          <pc:docMk/>
          <pc:sldMk cId="727719329" sldId="259"/>
        </pc:sldMkLst>
      </pc:sldChg>
      <pc:sldChg chg="del">
        <pc:chgData name="Jason Romans" userId="b1594dadafe83612" providerId="LiveId" clId="{05198EA5-1DD6-DE45-933E-AD89430AD239}" dt="2024-02-29T18:26:42.966" v="171" actId="2696"/>
        <pc:sldMkLst>
          <pc:docMk/>
          <pc:sldMk cId="3757330821" sldId="260"/>
        </pc:sldMkLst>
      </pc:sldChg>
      <pc:sldChg chg="del">
        <pc:chgData name="Jason Romans" userId="b1594dadafe83612" providerId="LiveId" clId="{05198EA5-1DD6-DE45-933E-AD89430AD239}" dt="2024-02-29T18:26:44.826" v="172" actId="2696"/>
        <pc:sldMkLst>
          <pc:docMk/>
          <pc:sldMk cId="2703587704" sldId="261"/>
        </pc:sldMkLst>
      </pc:sldChg>
      <pc:sldChg chg="del">
        <pc:chgData name="Jason Romans" userId="b1594dadafe83612" providerId="LiveId" clId="{05198EA5-1DD6-DE45-933E-AD89430AD239}" dt="2024-02-29T18:26:46.344" v="173" actId="2696"/>
        <pc:sldMkLst>
          <pc:docMk/>
          <pc:sldMk cId="1766050058" sldId="263"/>
        </pc:sldMkLst>
      </pc:sldChg>
      <pc:sldChg chg="del">
        <pc:chgData name="Jason Romans" userId="b1594dadafe83612" providerId="LiveId" clId="{05198EA5-1DD6-DE45-933E-AD89430AD239}" dt="2024-02-29T18:26:36.191" v="167" actId="2696"/>
        <pc:sldMkLst>
          <pc:docMk/>
          <pc:sldMk cId="2622703740" sldId="265"/>
        </pc:sldMkLst>
      </pc:sldChg>
      <pc:sldChg chg="modSp">
        <pc:chgData name="Jason Romans" userId="b1594dadafe83612" providerId="LiveId" clId="{05198EA5-1DD6-DE45-933E-AD89430AD239}" dt="2024-02-29T17:06:06.158" v="91"/>
        <pc:sldMkLst>
          <pc:docMk/>
          <pc:sldMk cId="2057781509" sldId="437"/>
        </pc:sldMkLst>
        <pc:cxnChg chg="mod">
          <ac:chgData name="Jason Romans" userId="b1594dadafe83612" providerId="LiveId" clId="{05198EA5-1DD6-DE45-933E-AD89430AD239}" dt="2024-02-29T17:06:06.158" v="91"/>
          <ac:cxnSpMkLst>
            <pc:docMk/>
            <pc:sldMk cId="2057781509" sldId="437"/>
            <ac:cxnSpMk id="5" creationId="{029B1F84-3152-830E-359E-7000F1CF908F}"/>
          </ac:cxnSpMkLst>
        </pc:cxnChg>
      </pc:sldChg>
      <pc:sldChg chg="del">
        <pc:chgData name="Jason Romans" userId="b1594dadafe83612" providerId="LiveId" clId="{05198EA5-1DD6-DE45-933E-AD89430AD239}" dt="2024-02-29T18:26:52.542" v="175" actId="2696"/>
        <pc:sldMkLst>
          <pc:docMk/>
          <pc:sldMk cId="1272617505" sldId="446"/>
        </pc:sldMkLst>
      </pc:sldChg>
      <pc:sldChg chg="del">
        <pc:chgData name="Jason Romans" userId="b1594dadafe83612" providerId="LiveId" clId="{05198EA5-1DD6-DE45-933E-AD89430AD239}" dt="2024-02-29T18:26:54.112" v="176" actId="2696"/>
        <pc:sldMkLst>
          <pc:docMk/>
          <pc:sldMk cId="518492053" sldId="448"/>
        </pc:sldMkLst>
      </pc:sldChg>
      <pc:sldChg chg="modSp">
        <pc:chgData name="Jason Romans" userId="b1594dadafe83612" providerId="LiveId" clId="{05198EA5-1DD6-DE45-933E-AD89430AD239}" dt="2024-02-29T17:04:29.687" v="83"/>
        <pc:sldMkLst>
          <pc:docMk/>
          <pc:sldMk cId="1188200850" sldId="461"/>
        </pc:sldMkLst>
        <pc:cxnChg chg="mod">
          <ac:chgData name="Jason Romans" userId="b1594dadafe83612" providerId="LiveId" clId="{05198EA5-1DD6-DE45-933E-AD89430AD239}" dt="2024-02-29T17:04:29.687" v="83"/>
          <ac:cxnSpMkLst>
            <pc:docMk/>
            <pc:sldMk cId="1188200850" sldId="461"/>
            <ac:cxnSpMk id="4" creationId="{BE70F619-4C6A-6C07-AC3E-5E6115C092D9}"/>
          </ac:cxnSpMkLst>
        </pc:cxnChg>
      </pc:sldChg>
      <pc:sldChg chg="modSp">
        <pc:chgData name="Jason Romans" userId="b1594dadafe83612" providerId="LiveId" clId="{05198EA5-1DD6-DE45-933E-AD89430AD239}" dt="2024-02-29T17:06:16.066" v="93"/>
        <pc:sldMkLst>
          <pc:docMk/>
          <pc:sldMk cId="3454282514" sldId="464"/>
        </pc:sldMkLst>
        <pc:cxnChg chg="mod">
          <ac:chgData name="Jason Romans" userId="b1594dadafe83612" providerId="LiveId" clId="{05198EA5-1DD6-DE45-933E-AD89430AD239}" dt="2024-02-29T17:06:16.066" v="93"/>
          <ac:cxnSpMkLst>
            <pc:docMk/>
            <pc:sldMk cId="3454282514" sldId="464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4:06" v="79"/>
        <pc:sldMkLst>
          <pc:docMk/>
          <pc:sldMk cId="484079977" sldId="512"/>
        </pc:sldMkLst>
        <pc:cxnChg chg="mod">
          <ac:chgData name="Jason Romans" userId="b1594dadafe83612" providerId="LiveId" clId="{05198EA5-1DD6-DE45-933E-AD89430AD239}" dt="2024-02-29T17:04:06" v="79"/>
          <ac:cxnSpMkLst>
            <pc:docMk/>
            <pc:sldMk cId="484079977" sldId="512"/>
            <ac:cxnSpMk id="18" creationId="{B1910040-E1B8-34E7-6312-D9D9D195B20E}"/>
          </ac:cxnSpMkLst>
        </pc:cxnChg>
      </pc:sldChg>
      <pc:sldChg chg="addSp delSp modSp">
        <pc:chgData name="Jason Romans" userId="b1594dadafe83612" providerId="LiveId" clId="{05198EA5-1DD6-DE45-933E-AD89430AD239}" dt="2024-02-29T17:03:34.467" v="75"/>
        <pc:sldMkLst>
          <pc:docMk/>
          <pc:sldMk cId="3703234175" sldId="515"/>
        </pc:sldMkLst>
        <pc:cxnChg chg="add del mod">
          <ac:chgData name="Jason Romans" userId="b1594dadafe83612" providerId="LiveId" clId="{05198EA5-1DD6-DE45-933E-AD89430AD239}" dt="2024-02-29T17:03:34.467" v="75"/>
          <ac:cxnSpMkLst>
            <pc:docMk/>
            <pc:sldMk cId="3703234175" sldId="515"/>
            <ac:cxnSpMk id="12" creationId="{DA1D78CB-53E0-C2E8-2A99-F51A050E7420}"/>
          </ac:cxnSpMkLst>
        </pc:cxnChg>
      </pc:sldChg>
      <pc:sldChg chg="modSp">
        <pc:chgData name="Jason Romans" userId="b1594dadafe83612" providerId="LiveId" clId="{05198EA5-1DD6-DE45-933E-AD89430AD239}" dt="2024-02-29T17:03:52.691" v="77"/>
        <pc:sldMkLst>
          <pc:docMk/>
          <pc:sldMk cId="2181620712" sldId="516"/>
        </pc:sldMkLst>
        <pc:cxnChg chg="mod">
          <ac:chgData name="Jason Romans" userId="b1594dadafe83612" providerId="LiveId" clId="{05198EA5-1DD6-DE45-933E-AD89430AD239}" dt="2024-02-29T17:03:52.691" v="77"/>
          <ac:cxnSpMkLst>
            <pc:docMk/>
            <pc:sldMk cId="2181620712" sldId="516"/>
            <ac:cxnSpMk id="6" creationId="{9174CB9B-2954-5C60-776C-1091419257F1}"/>
          </ac:cxnSpMkLst>
        </pc:cxnChg>
      </pc:sldChg>
      <pc:sldChg chg="modSp">
        <pc:chgData name="Jason Romans" userId="b1594dadafe83612" providerId="LiveId" clId="{05198EA5-1DD6-DE45-933E-AD89430AD239}" dt="2024-02-29T17:06:45.885" v="98"/>
        <pc:sldMkLst>
          <pc:docMk/>
          <pc:sldMk cId="558666665" sldId="570"/>
        </pc:sldMkLst>
        <pc:cxnChg chg="mod">
          <ac:chgData name="Jason Romans" userId="b1594dadafe83612" providerId="LiveId" clId="{05198EA5-1DD6-DE45-933E-AD89430AD239}" dt="2024-02-29T17:06:45.885" v="98"/>
          <ac:cxnSpMkLst>
            <pc:docMk/>
            <pc:sldMk cId="558666665" sldId="570"/>
            <ac:cxnSpMk id="4" creationId="{BE70F619-4C6A-6C07-AC3E-5E6115C092D9}"/>
          </ac:cxnSpMkLst>
        </pc:cxnChg>
      </pc:sldChg>
      <pc:sldChg chg="modSp">
        <pc:chgData name="Jason Romans" userId="b1594dadafe83612" providerId="LiveId" clId="{05198EA5-1DD6-DE45-933E-AD89430AD239}" dt="2024-02-29T17:01:08.477" v="68"/>
        <pc:sldMkLst>
          <pc:docMk/>
          <pc:sldMk cId="281894370" sldId="574"/>
        </pc:sldMkLst>
        <pc:cxnChg chg="mod">
          <ac:chgData name="Jason Romans" userId="b1594dadafe83612" providerId="LiveId" clId="{05198EA5-1DD6-DE45-933E-AD89430AD239}" dt="2024-02-29T17:01:08.477" v="68"/>
          <ac:cxnSpMkLst>
            <pc:docMk/>
            <pc:sldMk cId="281894370" sldId="574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2:56.071" v="70"/>
        <pc:sldMkLst>
          <pc:docMk/>
          <pc:sldMk cId="1989046252" sldId="575"/>
        </pc:sldMkLst>
        <pc:cxnChg chg="mod">
          <ac:chgData name="Jason Romans" userId="b1594dadafe83612" providerId="LiveId" clId="{05198EA5-1DD6-DE45-933E-AD89430AD239}" dt="2024-02-29T17:02:56.071" v="70"/>
          <ac:cxnSpMkLst>
            <pc:docMk/>
            <pc:sldMk cId="1989046252" sldId="575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3:05.296" v="71"/>
        <pc:sldMkLst>
          <pc:docMk/>
          <pc:sldMk cId="2617583745" sldId="576"/>
        </pc:sldMkLst>
        <pc:cxnChg chg="mod">
          <ac:chgData name="Jason Romans" userId="b1594dadafe83612" providerId="LiveId" clId="{05198EA5-1DD6-DE45-933E-AD89430AD239}" dt="2024-02-29T17:03:05.296" v="71"/>
          <ac:cxnSpMkLst>
            <pc:docMk/>
            <pc:sldMk cId="2617583745" sldId="576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3:16.965" v="72"/>
        <pc:sldMkLst>
          <pc:docMk/>
          <pc:sldMk cId="1615103869" sldId="577"/>
        </pc:sldMkLst>
        <pc:cxnChg chg="mod">
          <ac:chgData name="Jason Romans" userId="b1594dadafe83612" providerId="LiveId" clId="{05198EA5-1DD6-DE45-933E-AD89430AD239}" dt="2024-02-29T17:03:16.965" v="72"/>
          <ac:cxnSpMkLst>
            <pc:docMk/>
            <pc:sldMk cId="1615103869" sldId="577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4:40.334" v="85"/>
        <pc:sldMkLst>
          <pc:docMk/>
          <pc:sldMk cId="537371980" sldId="580"/>
        </pc:sldMkLst>
        <pc:cxnChg chg="mod">
          <ac:chgData name="Jason Romans" userId="b1594dadafe83612" providerId="LiveId" clId="{05198EA5-1DD6-DE45-933E-AD89430AD239}" dt="2024-02-29T17:04:40.334" v="85"/>
          <ac:cxnSpMkLst>
            <pc:docMk/>
            <pc:sldMk cId="537371980" sldId="580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4:45.083" v="86"/>
        <pc:sldMkLst>
          <pc:docMk/>
          <pc:sldMk cId="783548836" sldId="581"/>
        </pc:sldMkLst>
        <pc:cxnChg chg="mod">
          <ac:chgData name="Jason Romans" userId="b1594dadafe83612" providerId="LiveId" clId="{05198EA5-1DD6-DE45-933E-AD89430AD239}" dt="2024-02-29T17:04:45.083" v="86"/>
          <ac:cxnSpMkLst>
            <pc:docMk/>
            <pc:sldMk cId="783548836" sldId="581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5:24.163" v="87"/>
        <pc:sldMkLst>
          <pc:docMk/>
          <pc:sldMk cId="3555948996" sldId="582"/>
        </pc:sldMkLst>
        <pc:cxnChg chg="mod">
          <ac:chgData name="Jason Romans" userId="b1594dadafe83612" providerId="LiveId" clId="{05198EA5-1DD6-DE45-933E-AD89430AD239}" dt="2024-02-29T17:05:24.163" v="87"/>
          <ac:cxnSpMkLst>
            <pc:docMk/>
            <pc:sldMk cId="3555948996" sldId="582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5:54.298" v="89"/>
        <pc:sldMkLst>
          <pc:docMk/>
          <pc:sldMk cId="1528022257" sldId="584"/>
        </pc:sldMkLst>
        <pc:spChg chg="mod">
          <ac:chgData name="Jason Romans" userId="b1594dadafe83612" providerId="LiveId" clId="{05198EA5-1DD6-DE45-933E-AD89430AD239}" dt="2024-02-29T17:05:46.658" v="88" actId="14100"/>
          <ac:spMkLst>
            <pc:docMk/>
            <pc:sldMk cId="1528022257" sldId="584"/>
            <ac:spMk id="8" creationId="{8CA82158-CD22-3E41-391A-75E1C8CF8612}"/>
          </ac:spMkLst>
        </pc:spChg>
        <pc:cxnChg chg="mod">
          <ac:chgData name="Jason Romans" userId="b1594dadafe83612" providerId="LiveId" clId="{05198EA5-1DD6-DE45-933E-AD89430AD239}" dt="2024-02-29T17:05:54.298" v="89"/>
          <ac:cxnSpMkLst>
            <pc:docMk/>
            <pc:sldMk cId="1528022257" sldId="584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8:48.305" v="120"/>
        <pc:sldMkLst>
          <pc:docMk/>
          <pc:sldMk cId="3767780190" sldId="585"/>
        </pc:sldMkLst>
        <pc:cxnChg chg="mod">
          <ac:chgData name="Jason Romans" userId="b1594dadafe83612" providerId="LiveId" clId="{05198EA5-1DD6-DE45-933E-AD89430AD239}" dt="2024-02-29T17:08:48.305" v="120"/>
          <ac:cxnSpMkLst>
            <pc:docMk/>
            <pc:sldMk cId="3767780190" sldId="585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6:00.886" v="90"/>
        <pc:sldMkLst>
          <pc:docMk/>
          <pc:sldMk cId="4203688526" sldId="586"/>
        </pc:sldMkLst>
        <pc:cxnChg chg="mod">
          <ac:chgData name="Jason Romans" userId="b1594dadafe83612" providerId="LiveId" clId="{05198EA5-1DD6-DE45-933E-AD89430AD239}" dt="2024-02-29T17:06:00.886" v="90"/>
          <ac:cxnSpMkLst>
            <pc:docMk/>
            <pc:sldMk cId="4203688526" sldId="586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3:59.963" v="78"/>
        <pc:sldMkLst>
          <pc:docMk/>
          <pc:sldMk cId="4196479253" sldId="587"/>
        </pc:sldMkLst>
        <pc:cxnChg chg="mod">
          <ac:chgData name="Jason Romans" userId="b1594dadafe83612" providerId="LiveId" clId="{05198EA5-1DD6-DE45-933E-AD89430AD239}" dt="2024-02-29T17:03:59.963" v="78"/>
          <ac:cxnSpMkLst>
            <pc:docMk/>
            <pc:sldMk cId="4196479253" sldId="587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4:35.324" v="84"/>
        <pc:sldMkLst>
          <pc:docMk/>
          <pc:sldMk cId="12433399" sldId="589"/>
        </pc:sldMkLst>
        <pc:cxnChg chg="mod">
          <ac:chgData name="Jason Romans" userId="b1594dadafe83612" providerId="LiveId" clId="{05198EA5-1DD6-DE45-933E-AD89430AD239}" dt="2024-02-29T17:04:35.324" v="84"/>
          <ac:cxnSpMkLst>
            <pc:docMk/>
            <pc:sldMk cId="12433399" sldId="589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1:31.655" v="69"/>
        <pc:sldMkLst>
          <pc:docMk/>
          <pc:sldMk cId="4081242871" sldId="591"/>
        </pc:sldMkLst>
        <pc:cxnChg chg="mod">
          <ac:chgData name="Jason Romans" userId="b1594dadafe83612" providerId="LiveId" clId="{05198EA5-1DD6-DE45-933E-AD89430AD239}" dt="2024-02-29T17:01:31.655" v="69"/>
          <ac:cxnSpMkLst>
            <pc:docMk/>
            <pc:sldMk cId="4081242871" sldId="591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6:52.085" v="99"/>
        <pc:sldMkLst>
          <pc:docMk/>
          <pc:sldMk cId="2806000148" sldId="595"/>
        </pc:sldMkLst>
        <pc:cxnChg chg="mod">
          <ac:chgData name="Jason Romans" userId="b1594dadafe83612" providerId="LiveId" clId="{05198EA5-1DD6-DE45-933E-AD89430AD239}" dt="2024-02-29T17:06:52.085" v="99"/>
          <ac:cxnSpMkLst>
            <pc:docMk/>
            <pc:sldMk cId="2806000148" sldId="595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7:13.088" v="102"/>
        <pc:sldMkLst>
          <pc:docMk/>
          <pc:sldMk cId="2021525670" sldId="596"/>
        </pc:sldMkLst>
        <pc:cxnChg chg="mod">
          <ac:chgData name="Jason Romans" userId="b1594dadafe83612" providerId="LiveId" clId="{05198EA5-1DD6-DE45-933E-AD89430AD239}" dt="2024-02-29T17:07:13.088" v="102"/>
          <ac:cxnSpMkLst>
            <pc:docMk/>
            <pc:sldMk cId="2021525670" sldId="596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7:17.265" v="103"/>
        <pc:sldMkLst>
          <pc:docMk/>
          <pc:sldMk cId="4290624193" sldId="597"/>
        </pc:sldMkLst>
        <pc:cxnChg chg="mod">
          <ac:chgData name="Jason Romans" userId="b1594dadafe83612" providerId="LiveId" clId="{05198EA5-1DD6-DE45-933E-AD89430AD239}" dt="2024-02-29T17:07:17.265" v="103"/>
          <ac:cxnSpMkLst>
            <pc:docMk/>
            <pc:sldMk cId="4290624193" sldId="597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7:22.603" v="104"/>
        <pc:sldMkLst>
          <pc:docMk/>
          <pc:sldMk cId="351458975" sldId="598"/>
        </pc:sldMkLst>
        <pc:cxnChg chg="mod">
          <ac:chgData name="Jason Romans" userId="b1594dadafe83612" providerId="LiveId" clId="{05198EA5-1DD6-DE45-933E-AD89430AD239}" dt="2024-02-29T17:07:22.603" v="104"/>
          <ac:cxnSpMkLst>
            <pc:docMk/>
            <pc:sldMk cId="351458975" sldId="598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7:26.591" v="105"/>
        <pc:sldMkLst>
          <pc:docMk/>
          <pc:sldMk cId="2133700184" sldId="599"/>
        </pc:sldMkLst>
        <pc:cxnChg chg="mod">
          <ac:chgData name="Jason Romans" userId="b1594dadafe83612" providerId="LiveId" clId="{05198EA5-1DD6-DE45-933E-AD89430AD239}" dt="2024-02-29T17:07:26.591" v="105"/>
          <ac:cxnSpMkLst>
            <pc:docMk/>
            <pc:sldMk cId="2133700184" sldId="599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7:39.137" v="107"/>
        <pc:sldMkLst>
          <pc:docMk/>
          <pc:sldMk cId="2474970609" sldId="600"/>
        </pc:sldMkLst>
        <pc:cxnChg chg="mod">
          <ac:chgData name="Jason Romans" userId="b1594dadafe83612" providerId="LiveId" clId="{05198EA5-1DD6-DE45-933E-AD89430AD239}" dt="2024-02-29T17:07:39.137" v="107"/>
          <ac:cxnSpMkLst>
            <pc:docMk/>
            <pc:sldMk cId="2474970609" sldId="600"/>
            <ac:cxnSpMk id="4" creationId="{BE70F619-4C6A-6C07-AC3E-5E6115C092D9}"/>
          </ac:cxnSpMkLst>
        </pc:cxnChg>
      </pc:sldChg>
      <pc:sldChg chg="modSp">
        <pc:chgData name="Jason Romans" userId="b1594dadafe83612" providerId="LiveId" clId="{05198EA5-1DD6-DE45-933E-AD89430AD239}" dt="2024-02-29T17:07:43.207" v="108"/>
        <pc:sldMkLst>
          <pc:docMk/>
          <pc:sldMk cId="986889049" sldId="601"/>
        </pc:sldMkLst>
        <pc:cxnChg chg="mod">
          <ac:chgData name="Jason Romans" userId="b1594dadafe83612" providerId="LiveId" clId="{05198EA5-1DD6-DE45-933E-AD89430AD239}" dt="2024-02-29T17:07:43.207" v="108"/>
          <ac:cxnSpMkLst>
            <pc:docMk/>
            <pc:sldMk cId="986889049" sldId="601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7:48.144" v="109"/>
        <pc:sldMkLst>
          <pc:docMk/>
          <pc:sldMk cId="2588113626" sldId="602"/>
        </pc:sldMkLst>
        <pc:cxnChg chg="mod">
          <ac:chgData name="Jason Romans" userId="b1594dadafe83612" providerId="LiveId" clId="{05198EA5-1DD6-DE45-933E-AD89430AD239}" dt="2024-02-29T17:07:48.144" v="109"/>
          <ac:cxnSpMkLst>
            <pc:docMk/>
            <pc:sldMk cId="2588113626" sldId="602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7:53.561" v="110"/>
        <pc:sldMkLst>
          <pc:docMk/>
          <pc:sldMk cId="3140413933" sldId="603"/>
        </pc:sldMkLst>
        <pc:cxnChg chg="mod">
          <ac:chgData name="Jason Romans" userId="b1594dadafe83612" providerId="LiveId" clId="{05198EA5-1DD6-DE45-933E-AD89430AD239}" dt="2024-02-29T17:07:53.561" v="110"/>
          <ac:cxnSpMkLst>
            <pc:docMk/>
            <pc:sldMk cId="3140413933" sldId="603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8:08.506" v="113"/>
        <pc:sldMkLst>
          <pc:docMk/>
          <pc:sldMk cId="2714887565" sldId="604"/>
        </pc:sldMkLst>
        <pc:cxnChg chg="mod">
          <ac:chgData name="Jason Romans" userId="b1594dadafe83612" providerId="LiveId" clId="{05198EA5-1DD6-DE45-933E-AD89430AD239}" dt="2024-02-29T17:08:08.506" v="113"/>
          <ac:cxnSpMkLst>
            <pc:docMk/>
            <pc:sldMk cId="2714887565" sldId="604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8:12.812" v="114"/>
        <pc:sldMkLst>
          <pc:docMk/>
          <pc:sldMk cId="146161326" sldId="605"/>
        </pc:sldMkLst>
        <pc:cxnChg chg="mod">
          <ac:chgData name="Jason Romans" userId="b1594dadafe83612" providerId="LiveId" clId="{05198EA5-1DD6-DE45-933E-AD89430AD239}" dt="2024-02-29T17:08:12.812" v="114"/>
          <ac:cxnSpMkLst>
            <pc:docMk/>
            <pc:sldMk cId="146161326" sldId="605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7:03.209" v="101"/>
        <pc:sldMkLst>
          <pc:docMk/>
          <pc:sldMk cId="173625053" sldId="607"/>
        </pc:sldMkLst>
        <pc:cxnChg chg="mod">
          <ac:chgData name="Jason Romans" userId="b1594dadafe83612" providerId="LiveId" clId="{05198EA5-1DD6-DE45-933E-AD89430AD239}" dt="2024-02-29T17:07:03.209" v="101"/>
          <ac:cxnSpMkLst>
            <pc:docMk/>
            <pc:sldMk cId="173625053" sldId="607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8:24.858" v="116"/>
        <pc:sldMkLst>
          <pc:docMk/>
          <pc:sldMk cId="4094347544" sldId="608"/>
        </pc:sldMkLst>
        <pc:cxnChg chg="mod">
          <ac:chgData name="Jason Romans" userId="b1594dadafe83612" providerId="LiveId" clId="{05198EA5-1DD6-DE45-933E-AD89430AD239}" dt="2024-02-29T17:08:24.858" v="116"/>
          <ac:cxnSpMkLst>
            <pc:docMk/>
            <pc:sldMk cId="4094347544" sldId="608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6:27.964" v="95"/>
        <pc:sldMkLst>
          <pc:docMk/>
          <pc:sldMk cId="2934459666" sldId="609"/>
        </pc:sldMkLst>
        <pc:cxnChg chg="mod">
          <ac:chgData name="Jason Romans" userId="b1594dadafe83612" providerId="LiveId" clId="{05198EA5-1DD6-DE45-933E-AD89430AD239}" dt="2024-02-29T17:06:27.964" v="95"/>
          <ac:cxnSpMkLst>
            <pc:docMk/>
            <pc:sldMk cId="2934459666" sldId="609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6:58.650" v="100"/>
        <pc:sldMkLst>
          <pc:docMk/>
          <pc:sldMk cId="1281936083" sldId="610"/>
        </pc:sldMkLst>
        <pc:cxnChg chg="mod">
          <ac:chgData name="Jason Romans" userId="b1594dadafe83612" providerId="LiveId" clId="{05198EA5-1DD6-DE45-933E-AD89430AD239}" dt="2024-02-29T17:06:58.650" v="100"/>
          <ac:cxnSpMkLst>
            <pc:docMk/>
            <pc:sldMk cId="1281936083" sldId="610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6:22.978" v="94"/>
        <pc:sldMkLst>
          <pc:docMk/>
          <pc:sldMk cId="1799119889" sldId="611"/>
        </pc:sldMkLst>
        <pc:cxnChg chg="mod">
          <ac:chgData name="Jason Romans" userId="b1594dadafe83612" providerId="LiveId" clId="{05198EA5-1DD6-DE45-933E-AD89430AD239}" dt="2024-02-29T17:06:22.978" v="94"/>
          <ac:cxnSpMkLst>
            <pc:docMk/>
            <pc:sldMk cId="1799119889" sldId="611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6:35.663" v="96"/>
        <pc:sldMkLst>
          <pc:docMk/>
          <pc:sldMk cId="570095079" sldId="612"/>
        </pc:sldMkLst>
        <pc:cxnChg chg="mod">
          <ac:chgData name="Jason Romans" userId="b1594dadafe83612" providerId="LiveId" clId="{05198EA5-1DD6-DE45-933E-AD89430AD239}" dt="2024-02-29T17:06:35.663" v="96"/>
          <ac:cxnSpMkLst>
            <pc:docMk/>
            <pc:sldMk cId="570095079" sldId="612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6:41.336" v="97"/>
        <pc:sldMkLst>
          <pc:docMk/>
          <pc:sldMk cId="2817101932" sldId="613"/>
        </pc:sldMkLst>
        <pc:cxnChg chg="mod">
          <ac:chgData name="Jason Romans" userId="b1594dadafe83612" providerId="LiveId" clId="{05198EA5-1DD6-DE45-933E-AD89430AD239}" dt="2024-02-29T17:06:41.336" v="97"/>
          <ac:cxnSpMkLst>
            <pc:docMk/>
            <pc:sldMk cId="2817101932" sldId="613"/>
            <ac:cxnSpMk id="4" creationId="{BE70F619-4C6A-6C07-AC3E-5E6115C092D9}"/>
          </ac:cxnSpMkLst>
        </pc:cxnChg>
      </pc:sldChg>
      <pc:sldChg chg="modSp">
        <pc:chgData name="Jason Romans" userId="b1594dadafe83612" providerId="LiveId" clId="{05198EA5-1DD6-DE45-933E-AD89430AD239}" dt="2024-02-29T17:07:34.442" v="106"/>
        <pc:sldMkLst>
          <pc:docMk/>
          <pc:sldMk cId="4275909372" sldId="614"/>
        </pc:sldMkLst>
        <pc:cxnChg chg="mod">
          <ac:chgData name="Jason Romans" userId="b1594dadafe83612" providerId="LiveId" clId="{05198EA5-1DD6-DE45-933E-AD89430AD239}" dt="2024-02-29T17:07:34.442" v="106"/>
          <ac:cxnSpMkLst>
            <pc:docMk/>
            <pc:sldMk cId="4275909372" sldId="614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8:17.432" v="115"/>
        <pc:sldMkLst>
          <pc:docMk/>
          <pc:sldMk cId="3078359118" sldId="615"/>
        </pc:sldMkLst>
        <pc:cxnChg chg="mod">
          <ac:chgData name="Jason Romans" userId="b1594dadafe83612" providerId="LiveId" clId="{05198EA5-1DD6-DE45-933E-AD89430AD239}" dt="2024-02-29T17:08:17.432" v="115"/>
          <ac:cxnSpMkLst>
            <pc:docMk/>
            <pc:sldMk cId="3078359118" sldId="615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8:32.035" v="117"/>
        <pc:sldMkLst>
          <pc:docMk/>
          <pc:sldMk cId="2072974583" sldId="616"/>
        </pc:sldMkLst>
        <pc:cxnChg chg="mod">
          <ac:chgData name="Jason Romans" userId="b1594dadafe83612" providerId="LiveId" clId="{05198EA5-1DD6-DE45-933E-AD89430AD239}" dt="2024-02-29T17:08:32.035" v="117"/>
          <ac:cxnSpMkLst>
            <pc:docMk/>
            <pc:sldMk cId="2072974583" sldId="616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3:46.253" v="76"/>
        <pc:sldMkLst>
          <pc:docMk/>
          <pc:sldMk cId="2548315867" sldId="617"/>
        </pc:sldMkLst>
        <pc:cxnChg chg="mod">
          <ac:chgData name="Jason Romans" userId="b1594dadafe83612" providerId="LiveId" clId="{05198EA5-1DD6-DE45-933E-AD89430AD239}" dt="2024-02-29T17:03:46.253" v="76"/>
          <ac:cxnSpMkLst>
            <pc:docMk/>
            <pc:sldMk cId="2548315867" sldId="617"/>
            <ac:cxnSpMk id="12" creationId="{DA1D78CB-53E0-C2E8-2A99-F51A050E7420}"/>
          </ac:cxnSpMkLst>
        </pc:cxnChg>
      </pc:sldChg>
      <pc:sldChg chg="modSp">
        <pc:chgData name="Jason Romans" userId="b1594dadafe83612" providerId="LiveId" clId="{05198EA5-1DD6-DE45-933E-AD89430AD239}" dt="2024-02-29T17:08:39.579" v="118"/>
        <pc:sldMkLst>
          <pc:docMk/>
          <pc:sldMk cId="579382596" sldId="629"/>
        </pc:sldMkLst>
        <pc:cxnChg chg="mod">
          <ac:chgData name="Jason Romans" userId="b1594dadafe83612" providerId="LiveId" clId="{05198EA5-1DD6-DE45-933E-AD89430AD239}" dt="2024-02-29T17:08:39.579" v="118"/>
          <ac:cxnSpMkLst>
            <pc:docMk/>
            <pc:sldMk cId="579382596" sldId="629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1:08.103" v="145"/>
        <pc:sldMkLst>
          <pc:docMk/>
          <pc:sldMk cId="2508832743" sldId="630"/>
        </pc:sldMkLst>
        <pc:cxnChg chg="mod">
          <ac:chgData name="Jason Romans" userId="b1594dadafe83612" providerId="LiveId" clId="{05198EA5-1DD6-DE45-933E-AD89430AD239}" dt="2024-02-29T17:11:08.103" v="145"/>
          <ac:cxnSpMkLst>
            <pc:docMk/>
            <pc:sldMk cId="2508832743" sldId="630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10:11.237" v="134"/>
        <pc:sldMkLst>
          <pc:docMk/>
          <pc:sldMk cId="311116498" sldId="631"/>
        </pc:sldMkLst>
        <pc:cxnChg chg="mod">
          <ac:chgData name="Jason Romans" userId="b1594dadafe83612" providerId="LiveId" clId="{05198EA5-1DD6-DE45-933E-AD89430AD239}" dt="2024-02-29T17:10:11.237" v="134"/>
          <ac:cxnSpMkLst>
            <pc:docMk/>
            <pc:sldMk cId="311116498" sldId="631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9:55.451" v="131"/>
        <pc:sldMkLst>
          <pc:docMk/>
          <pc:sldMk cId="3710479614" sldId="632"/>
        </pc:sldMkLst>
        <pc:cxnChg chg="mod">
          <ac:chgData name="Jason Romans" userId="b1594dadafe83612" providerId="LiveId" clId="{05198EA5-1DD6-DE45-933E-AD89430AD239}" dt="2024-02-29T17:09:55.451" v="131"/>
          <ac:cxnSpMkLst>
            <pc:docMk/>
            <pc:sldMk cId="3710479614" sldId="632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10:01.369" v="132"/>
        <pc:sldMkLst>
          <pc:docMk/>
          <pc:sldMk cId="1179271603" sldId="634"/>
        </pc:sldMkLst>
        <pc:cxnChg chg="mod">
          <ac:chgData name="Jason Romans" userId="b1594dadafe83612" providerId="LiveId" clId="{05198EA5-1DD6-DE45-933E-AD89430AD239}" dt="2024-02-29T17:10:01.369" v="132"/>
          <ac:cxnSpMkLst>
            <pc:docMk/>
            <pc:sldMk cId="1179271603" sldId="634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0:06.962" v="133"/>
        <pc:sldMkLst>
          <pc:docMk/>
          <pc:sldMk cId="2366040262" sldId="635"/>
        </pc:sldMkLst>
        <pc:cxnChg chg="mod">
          <ac:chgData name="Jason Romans" userId="b1594dadafe83612" providerId="LiveId" clId="{05198EA5-1DD6-DE45-933E-AD89430AD239}" dt="2024-02-29T17:10:06.962" v="133"/>
          <ac:cxnSpMkLst>
            <pc:docMk/>
            <pc:sldMk cId="2366040262" sldId="635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0:25.623" v="137"/>
        <pc:sldMkLst>
          <pc:docMk/>
          <pc:sldMk cId="35139556" sldId="636"/>
        </pc:sldMkLst>
        <pc:cxnChg chg="mod">
          <ac:chgData name="Jason Romans" userId="b1594dadafe83612" providerId="LiveId" clId="{05198EA5-1DD6-DE45-933E-AD89430AD239}" dt="2024-02-29T17:10:25.623" v="137"/>
          <ac:cxnSpMkLst>
            <pc:docMk/>
            <pc:sldMk cId="35139556" sldId="636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10:33.478" v="138"/>
        <pc:sldMkLst>
          <pc:docMk/>
          <pc:sldMk cId="2723006732" sldId="637"/>
        </pc:sldMkLst>
        <pc:cxnChg chg="mod">
          <ac:chgData name="Jason Romans" userId="b1594dadafe83612" providerId="LiveId" clId="{05198EA5-1DD6-DE45-933E-AD89430AD239}" dt="2024-02-29T17:10:33.478" v="138"/>
          <ac:cxnSpMkLst>
            <pc:docMk/>
            <pc:sldMk cId="2723006732" sldId="637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0:37.651" v="139"/>
        <pc:sldMkLst>
          <pc:docMk/>
          <pc:sldMk cId="1850003670" sldId="638"/>
        </pc:sldMkLst>
        <pc:cxnChg chg="mod">
          <ac:chgData name="Jason Romans" userId="b1594dadafe83612" providerId="LiveId" clId="{05198EA5-1DD6-DE45-933E-AD89430AD239}" dt="2024-02-29T17:10:37.651" v="139"/>
          <ac:cxnSpMkLst>
            <pc:docMk/>
            <pc:sldMk cId="1850003670" sldId="638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0:43.748" v="140"/>
        <pc:sldMkLst>
          <pc:docMk/>
          <pc:sldMk cId="1136281583" sldId="639"/>
        </pc:sldMkLst>
        <pc:cxnChg chg="mod">
          <ac:chgData name="Jason Romans" userId="b1594dadafe83612" providerId="LiveId" clId="{05198EA5-1DD6-DE45-933E-AD89430AD239}" dt="2024-02-29T17:10:43.748" v="140"/>
          <ac:cxnSpMkLst>
            <pc:docMk/>
            <pc:sldMk cId="1136281583" sldId="639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0:57.395" v="143"/>
        <pc:sldMkLst>
          <pc:docMk/>
          <pc:sldMk cId="2549594653" sldId="640"/>
        </pc:sldMkLst>
        <pc:cxnChg chg="mod">
          <ac:chgData name="Jason Romans" userId="b1594dadafe83612" providerId="LiveId" clId="{05198EA5-1DD6-DE45-933E-AD89430AD239}" dt="2024-02-29T17:10:57.395" v="143"/>
          <ac:cxnSpMkLst>
            <pc:docMk/>
            <pc:sldMk cId="2549594653" sldId="640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1:03.187" v="144"/>
        <pc:sldMkLst>
          <pc:docMk/>
          <pc:sldMk cId="99255601" sldId="641"/>
        </pc:sldMkLst>
        <pc:cxnChg chg="mod">
          <ac:chgData name="Jason Romans" userId="b1594dadafe83612" providerId="LiveId" clId="{05198EA5-1DD6-DE45-933E-AD89430AD239}" dt="2024-02-29T17:11:03.187" v="144"/>
          <ac:cxnSpMkLst>
            <pc:docMk/>
            <pc:sldMk cId="99255601" sldId="641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1:24.956" v="147"/>
        <pc:sldMkLst>
          <pc:docMk/>
          <pc:sldMk cId="1220988959" sldId="643"/>
        </pc:sldMkLst>
        <pc:cxnChg chg="mod">
          <ac:chgData name="Jason Romans" userId="b1594dadafe83612" providerId="LiveId" clId="{05198EA5-1DD6-DE45-933E-AD89430AD239}" dt="2024-02-29T17:11:24.956" v="147"/>
          <ac:cxnSpMkLst>
            <pc:docMk/>
            <pc:sldMk cId="1220988959" sldId="643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11:31.880" v="148"/>
        <pc:sldMkLst>
          <pc:docMk/>
          <pc:sldMk cId="3388084427" sldId="644"/>
        </pc:sldMkLst>
        <pc:cxnChg chg="mod">
          <ac:chgData name="Jason Romans" userId="b1594dadafe83612" providerId="LiveId" clId="{05198EA5-1DD6-DE45-933E-AD89430AD239}" dt="2024-02-29T17:11:31.880" v="148"/>
          <ac:cxnSpMkLst>
            <pc:docMk/>
            <pc:sldMk cId="3388084427" sldId="644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1:36.152" v="149"/>
        <pc:sldMkLst>
          <pc:docMk/>
          <pc:sldMk cId="1551148522" sldId="645"/>
        </pc:sldMkLst>
        <pc:cxnChg chg="mod">
          <ac:chgData name="Jason Romans" userId="b1594dadafe83612" providerId="LiveId" clId="{05198EA5-1DD6-DE45-933E-AD89430AD239}" dt="2024-02-29T17:11:36.152" v="149"/>
          <ac:cxnSpMkLst>
            <pc:docMk/>
            <pc:sldMk cId="1551148522" sldId="645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18:42.424" v="150"/>
        <pc:sldMkLst>
          <pc:docMk/>
          <pc:sldMk cId="218732313" sldId="646"/>
        </pc:sldMkLst>
        <pc:cxnChg chg="mod">
          <ac:chgData name="Jason Romans" userId="b1594dadafe83612" providerId="LiveId" clId="{05198EA5-1DD6-DE45-933E-AD89430AD239}" dt="2024-02-29T18:18:42.424" v="150"/>
          <ac:cxnSpMkLst>
            <pc:docMk/>
            <pc:sldMk cId="218732313" sldId="646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20:21.484" v="161"/>
        <pc:sldMkLst>
          <pc:docMk/>
          <pc:sldMk cId="51864209" sldId="647"/>
        </pc:sldMkLst>
        <pc:cxnChg chg="mod">
          <ac:chgData name="Jason Romans" userId="b1594dadafe83612" providerId="LiveId" clId="{05198EA5-1DD6-DE45-933E-AD89430AD239}" dt="2024-02-29T18:20:21.484" v="161"/>
          <ac:cxnSpMkLst>
            <pc:docMk/>
            <pc:sldMk cId="51864209" sldId="647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0:53.110" v="142"/>
        <pc:sldMkLst>
          <pc:docMk/>
          <pc:sldMk cId="83559156" sldId="648"/>
        </pc:sldMkLst>
        <pc:cxnChg chg="mod">
          <ac:chgData name="Jason Romans" userId="b1594dadafe83612" providerId="LiveId" clId="{05198EA5-1DD6-DE45-933E-AD89430AD239}" dt="2024-02-29T17:10:53.110" v="142"/>
          <ac:cxnSpMkLst>
            <pc:docMk/>
            <pc:sldMk cId="83559156" sldId="648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8:03.517" v="112"/>
        <pc:sldMkLst>
          <pc:docMk/>
          <pc:sldMk cId="797807024" sldId="649"/>
        </pc:sldMkLst>
        <pc:cxnChg chg="mod">
          <ac:chgData name="Jason Romans" userId="b1594dadafe83612" providerId="LiveId" clId="{05198EA5-1DD6-DE45-933E-AD89430AD239}" dt="2024-02-29T17:08:03.517" v="112"/>
          <ac:cxnSpMkLst>
            <pc:docMk/>
            <pc:sldMk cId="797807024" sldId="649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7:59.188" v="111"/>
        <pc:sldMkLst>
          <pc:docMk/>
          <pc:sldMk cId="1351002937" sldId="650"/>
        </pc:sldMkLst>
        <pc:cxnChg chg="mod">
          <ac:chgData name="Jason Romans" userId="b1594dadafe83612" providerId="LiveId" clId="{05198EA5-1DD6-DE45-933E-AD89430AD239}" dt="2024-02-29T17:07:59.188" v="111"/>
          <ac:cxnSpMkLst>
            <pc:docMk/>
            <pc:sldMk cId="1351002937" sldId="650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20:41.422" v="164"/>
        <pc:sldMkLst>
          <pc:docMk/>
          <pc:sldMk cId="680830069" sldId="651"/>
        </pc:sldMkLst>
        <pc:cxnChg chg="mod">
          <ac:chgData name="Jason Romans" userId="b1594dadafe83612" providerId="LiveId" clId="{05198EA5-1DD6-DE45-933E-AD89430AD239}" dt="2024-02-29T18:20:41.422" v="164"/>
          <ac:cxnSpMkLst>
            <pc:docMk/>
            <pc:sldMk cId="680830069" sldId="651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20:47.141" v="165"/>
        <pc:sldMkLst>
          <pc:docMk/>
          <pc:sldMk cId="1205319339" sldId="652"/>
        </pc:sldMkLst>
        <pc:cxnChg chg="mod">
          <ac:chgData name="Jason Romans" userId="b1594dadafe83612" providerId="LiveId" clId="{05198EA5-1DD6-DE45-933E-AD89430AD239}" dt="2024-02-29T18:20:47.141" v="165"/>
          <ac:cxnSpMkLst>
            <pc:docMk/>
            <pc:sldMk cId="1205319339" sldId="652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0:48.111" v="141"/>
        <pc:sldMkLst>
          <pc:docMk/>
          <pc:sldMk cId="2209282815" sldId="653"/>
        </pc:sldMkLst>
        <pc:cxnChg chg="mod">
          <ac:chgData name="Jason Romans" userId="b1594dadafe83612" providerId="LiveId" clId="{05198EA5-1DD6-DE45-933E-AD89430AD239}" dt="2024-02-29T17:10:48.111" v="141"/>
          <ac:cxnSpMkLst>
            <pc:docMk/>
            <pc:sldMk cId="2209282815" sldId="653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10:15.874" v="135"/>
        <pc:sldMkLst>
          <pc:docMk/>
          <pc:sldMk cId="1407135962" sldId="654"/>
        </pc:sldMkLst>
        <pc:cxnChg chg="mod">
          <ac:chgData name="Jason Romans" userId="b1594dadafe83612" providerId="LiveId" clId="{05198EA5-1DD6-DE45-933E-AD89430AD239}" dt="2024-02-29T17:10:15.874" v="135"/>
          <ac:cxnSpMkLst>
            <pc:docMk/>
            <pc:sldMk cId="1407135962" sldId="654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20:31.947" v="162"/>
        <pc:sldMkLst>
          <pc:docMk/>
          <pc:sldMk cId="1204072424" sldId="660"/>
        </pc:sldMkLst>
        <pc:cxnChg chg="mod">
          <ac:chgData name="Jason Romans" userId="b1594dadafe83612" providerId="LiveId" clId="{05198EA5-1DD6-DE45-933E-AD89430AD239}" dt="2024-02-29T18:20:31.947" v="162"/>
          <ac:cxnSpMkLst>
            <pc:docMk/>
            <pc:sldMk cId="1204072424" sldId="660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0:14.681" v="67"/>
        <pc:sldMkLst>
          <pc:docMk/>
          <pc:sldMk cId="4209729737" sldId="662"/>
        </pc:sldMkLst>
        <pc:cxnChg chg="mod">
          <ac:chgData name="Jason Romans" userId="b1594dadafe83612" providerId="LiveId" clId="{05198EA5-1DD6-DE45-933E-AD89430AD239}" dt="2024-02-29T17:00:14.681" v="67"/>
          <ac:cxnSpMkLst>
            <pc:docMk/>
            <pc:sldMk cId="4209729737" sldId="662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4:24.243" v="82"/>
        <pc:sldMkLst>
          <pc:docMk/>
          <pc:sldMk cId="1010680417" sldId="664"/>
        </pc:sldMkLst>
        <pc:cxnChg chg="mod">
          <ac:chgData name="Jason Romans" userId="b1594dadafe83612" providerId="LiveId" clId="{05198EA5-1DD6-DE45-933E-AD89430AD239}" dt="2024-02-29T17:04:24.243" v="82"/>
          <ac:cxnSpMkLst>
            <pc:docMk/>
            <pc:sldMk cId="1010680417" sldId="664"/>
            <ac:cxnSpMk id="4" creationId="{BE70F619-4C6A-6C07-AC3E-5E6115C092D9}"/>
          </ac:cxnSpMkLst>
        </pc:cxnChg>
      </pc:sldChg>
      <pc:sldChg chg="modSp">
        <pc:chgData name="Jason Romans" userId="b1594dadafe83612" providerId="LiveId" clId="{05198EA5-1DD6-DE45-933E-AD89430AD239}" dt="2024-02-29T17:06:10.927" v="92"/>
        <pc:sldMkLst>
          <pc:docMk/>
          <pc:sldMk cId="4219244413" sldId="665"/>
        </pc:sldMkLst>
        <pc:cxnChg chg="mod">
          <ac:chgData name="Jason Romans" userId="b1594dadafe83612" providerId="LiveId" clId="{05198EA5-1DD6-DE45-933E-AD89430AD239}" dt="2024-02-29T17:06:10.927" v="92"/>
          <ac:cxnSpMkLst>
            <pc:docMk/>
            <pc:sldMk cId="4219244413" sldId="665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8:53.696" v="121"/>
        <pc:sldMkLst>
          <pc:docMk/>
          <pc:sldMk cId="924457188" sldId="666"/>
        </pc:sldMkLst>
        <pc:cxnChg chg="mod">
          <ac:chgData name="Jason Romans" userId="b1594dadafe83612" providerId="LiveId" clId="{05198EA5-1DD6-DE45-933E-AD89430AD239}" dt="2024-02-29T17:08:53.696" v="121"/>
          <ac:cxnSpMkLst>
            <pc:docMk/>
            <pc:sldMk cId="924457188" sldId="666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9:38.316" v="128"/>
        <pc:sldMkLst>
          <pc:docMk/>
          <pc:sldMk cId="3242108151" sldId="667"/>
        </pc:sldMkLst>
        <pc:cxnChg chg="mod">
          <ac:chgData name="Jason Romans" userId="b1594dadafe83612" providerId="LiveId" clId="{05198EA5-1DD6-DE45-933E-AD89430AD239}" dt="2024-02-29T17:09:38.316" v="128"/>
          <ac:cxnSpMkLst>
            <pc:docMk/>
            <pc:sldMk cId="3242108151" sldId="667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9:13.268" v="124"/>
        <pc:sldMkLst>
          <pc:docMk/>
          <pc:sldMk cId="2020375829" sldId="668"/>
        </pc:sldMkLst>
        <pc:cxnChg chg="mod">
          <ac:chgData name="Jason Romans" userId="b1594dadafe83612" providerId="LiveId" clId="{05198EA5-1DD6-DE45-933E-AD89430AD239}" dt="2024-02-29T17:09:13.268" v="124"/>
          <ac:cxnSpMkLst>
            <pc:docMk/>
            <pc:sldMk cId="2020375829" sldId="668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9:07.850" v="123"/>
        <pc:sldMkLst>
          <pc:docMk/>
          <pc:sldMk cId="3316508960" sldId="669"/>
        </pc:sldMkLst>
        <pc:cxnChg chg="mod">
          <ac:chgData name="Jason Romans" userId="b1594dadafe83612" providerId="LiveId" clId="{05198EA5-1DD6-DE45-933E-AD89430AD239}" dt="2024-02-29T17:09:07.850" v="123"/>
          <ac:cxnSpMkLst>
            <pc:docMk/>
            <pc:sldMk cId="3316508960" sldId="669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9:17.772" v="125"/>
        <pc:sldMkLst>
          <pc:docMk/>
          <pc:sldMk cId="1335255779" sldId="670"/>
        </pc:sldMkLst>
        <pc:cxnChg chg="mod">
          <ac:chgData name="Jason Romans" userId="b1594dadafe83612" providerId="LiveId" clId="{05198EA5-1DD6-DE45-933E-AD89430AD239}" dt="2024-02-29T17:09:17.772" v="125"/>
          <ac:cxnSpMkLst>
            <pc:docMk/>
            <pc:sldMk cId="1335255779" sldId="670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9:23.664" v="126"/>
        <pc:sldMkLst>
          <pc:docMk/>
          <pc:sldMk cId="1813818440" sldId="671"/>
        </pc:sldMkLst>
        <pc:cxnChg chg="mod">
          <ac:chgData name="Jason Romans" userId="b1594dadafe83612" providerId="LiveId" clId="{05198EA5-1DD6-DE45-933E-AD89430AD239}" dt="2024-02-29T17:09:23.664" v="126"/>
          <ac:cxnSpMkLst>
            <pc:docMk/>
            <pc:sldMk cId="1813818440" sldId="671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9:02.324" v="122"/>
        <pc:sldMkLst>
          <pc:docMk/>
          <pc:sldMk cId="1144624854" sldId="673"/>
        </pc:sldMkLst>
        <pc:cxnChg chg="mod">
          <ac:chgData name="Jason Romans" userId="b1594dadafe83612" providerId="LiveId" clId="{05198EA5-1DD6-DE45-933E-AD89430AD239}" dt="2024-02-29T17:09:02.324" v="122"/>
          <ac:cxnSpMkLst>
            <pc:docMk/>
            <pc:sldMk cId="1144624854" sldId="673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9:30.236" v="127"/>
        <pc:sldMkLst>
          <pc:docMk/>
          <pc:sldMk cId="2711961408" sldId="674"/>
        </pc:sldMkLst>
        <pc:cxnChg chg="mod">
          <ac:chgData name="Jason Romans" userId="b1594dadafe83612" providerId="LiveId" clId="{05198EA5-1DD6-DE45-933E-AD89430AD239}" dt="2024-02-29T17:09:30.236" v="127"/>
          <ac:cxnSpMkLst>
            <pc:docMk/>
            <pc:sldMk cId="2711961408" sldId="674"/>
            <ac:cxnSpMk id="3" creationId="{DE462D8C-70CF-2D9D-9A36-31D1CA3D80A8}"/>
          </ac:cxnSpMkLst>
        </pc:cxnChg>
      </pc:sldChg>
      <pc:sldChg chg="modSp">
        <pc:chgData name="Jason Romans" userId="b1594dadafe83612" providerId="LiveId" clId="{05198EA5-1DD6-DE45-933E-AD89430AD239}" dt="2024-02-29T17:08:43.550" v="119"/>
        <pc:sldMkLst>
          <pc:docMk/>
          <pc:sldMk cId="1312625463" sldId="675"/>
        </pc:sldMkLst>
        <pc:cxnChg chg="mod">
          <ac:chgData name="Jason Romans" userId="b1594dadafe83612" providerId="LiveId" clId="{05198EA5-1DD6-DE45-933E-AD89430AD239}" dt="2024-02-29T17:08:43.550" v="119"/>
          <ac:cxnSpMkLst>
            <pc:docMk/>
            <pc:sldMk cId="1312625463" sldId="675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4:18.895" v="81"/>
        <pc:sldMkLst>
          <pc:docMk/>
          <pc:sldMk cId="1011853796" sldId="677"/>
        </pc:sldMkLst>
        <pc:cxnChg chg="mod">
          <ac:chgData name="Jason Romans" userId="b1594dadafe83612" providerId="LiveId" clId="{05198EA5-1DD6-DE45-933E-AD89430AD239}" dt="2024-02-29T17:04:18.895" v="81"/>
          <ac:cxnSpMkLst>
            <pc:docMk/>
            <pc:sldMk cId="1011853796" sldId="677"/>
            <ac:cxnSpMk id="18" creationId="{B1910040-E1B8-34E7-6312-D9D9D195B20E}"/>
          </ac:cxnSpMkLst>
        </pc:cxnChg>
      </pc:sldChg>
      <pc:sldChg chg="modSp">
        <pc:chgData name="Jason Romans" userId="b1594dadafe83612" providerId="LiveId" clId="{05198EA5-1DD6-DE45-933E-AD89430AD239}" dt="2024-02-29T17:04:13.625" v="80"/>
        <pc:sldMkLst>
          <pc:docMk/>
          <pc:sldMk cId="796282297" sldId="678"/>
        </pc:sldMkLst>
        <pc:cxnChg chg="mod">
          <ac:chgData name="Jason Romans" userId="b1594dadafe83612" providerId="LiveId" clId="{05198EA5-1DD6-DE45-933E-AD89430AD239}" dt="2024-02-29T17:04:13.625" v="80"/>
          <ac:cxnSpMkLst>
            <pc:docMk/>
            <pc:sldMk cId="796282297" sldId="678"/>
            <ac:cxnSpMk id="18" creationId="{B1910040-E1B8-34E7-6312-D9D9D195B20E}"/>
          </ac:cxnSpMkLst>
        </pc:cxnChg>
      </pc:sldChg>
      <pc:sldChg chg="modSp">
        <pc:chgData name="Jason Romans" userId="b1594dadafe83612" providerId="LiveId" clId="{05198EA5-1DD6-DE45-933E-AD89430AD239}" dt="2024-02-29T18:19:12.272" v="152"/>
        <pc:sldMkLst>
          <pc:docMk/>
          <pc:sldMk cId="1559523819" sldId="680"/>
        </pc:sldMkLst>
        <pc:cxnChg chg="mod">
          <ac:chgData name="Jason Romans" userId="b1594dadafe83612" providerId="LiveId" clId="{05198EA5-1DD6-DE45-933E-AD89430AD239}" dt="2024-02-29T18:19:12.272" v="152"/>
          <ac:cxnSpMkLst>
            <pc:docMk/>
            <pc:sldMk cId="1559523819" sldId="680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19:18.556" v="153"/>
        <pc:sldMkLst>
          <pc:docMk/>
          <pc:sldMk cId="2135291102" sldId="681"/>
        </pc:sldMkLst>
        <pc:cxnChg chg="mod">
          <ac:chgData name="Jason Romans" userId="b1594dadafe83612" providerId="LiveId" clId="{05198EA5-1DD6-DE45-933E-AD89430AD239}" dt="2024-02-29T18:19:18.556" v="153"/>
          <ac:cxnSpMkLst>
            <pc:docMk/>
            <pc:sldMk cId="2135291102" sldId="681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19:25.962" v="154"/>
        <pc:sldMkLst>
          <pc:docMk/>
          <pc:sldMk cId="1943711837" sldId="682"/>
        </pc:sldMkLst>
        <pc:cxnChg chg="mod">
          <ac:chgData name="Jason Romans" userId="b1594dadafe83612" providerId="LiveId" clId="{05198EA5-1DD6-DE45-933E-AD89430AD239}" dt="2024-02-29T18:19:25.962" v="154"/>
          <ac:cxnSpMkLst>
            <pc:docMk/>
            <pc:sldMk cId="1943711837" sldId="682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19:31.862" v="155"/>
        <pc:sldMkLst>
          <pc:docMk/>
          <pc:sldMk cId="1840339069" sldId="684"/>
        </pc:sldMkLst>
        <pc:cxnChg chg="mod">
          <ac:chgData name="Jason Romans" userId="b1594dadafe83612" providerId="LiveId" clId="{05198EA5-1DD6-DE45-933E-AD89430AD239}" dt="2024-02-29T18:19:31.862" v="155"/>
          <ac:cxnSpMkLst>
            <pc:docMk/>
            <pc:sldMk cId="1840339069" sldId="684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19:43.737" v="156"/>
        <pc:sldMkLst>
          <pc:docMk/>
          <pc:sldMk cId="5147323" sldId="685"/>
        </pc:sldMkLst>
        <pc:cxnChg chg="mod">
          <ac:chgData name="Jason Romans" userId="b1594dadafe83612" providerId="LiveId" clId="{05198EA5-1DD6-DE45-933E-AD89430AD239}" dt="2024-02-29T18:19:43.737" v="156"/>
          <ac:cxnSpMkLst>
            <pc:docMk/>
            <pc:sldMk cId="5147323" sldId="685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19:51.103" v="157"/>
        <pc:sldMkLst>
          <pc:docMk/>
          <pc:sldMk cId="292320552" sldId="686"/>
        </pc:sldMkLst>
        <pc:cxnChg chg="mod">
          <ac:chgData name="Jason Romans" userId="b1594dadafe83612" providerId="LiveId" clId="{05198EA5-1DD6-DE45-933E-AD89430AD239}" dt="2024-02-29T18:19:51.103" v="157"/>
          <ac:cxnSpMkLst>
            <pc:docMk/>
            <pc:sldMk cId="292320552" sldId="686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20:08.824" v="159"/>
        <pc:sldMkLst>
          <pc:docMk/>
          <pc:sldMk cId="463047059" sldId="687"/>
        </pc:sldMkLst>
        <pc:cxnChg chg="mod">
          <ac:chgData name="Jason Romans" userId="b1594dadafe83612" providerId="LiveId" clId="{05198EA5-1DD6-DE45-933E-AD89430AD239}" dt="2024-02-29T18:20:08.824" v="159"/>
          <ac:cxnSpMkLst>
            <pc:docMk/>
            <pc:sldMk cId="463047059" sldId="687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20:02.063" v="158"/>
        <pc:sldMkLst>
          <pc:docMk/>
          <pc:sldMk cId="3683035703" sldId="688"/>
        </pc:sldMkLst>
        <pc:cxnChg chg="mod">
          <ac:chgData name="Jason Romans" userId="b1594dadafe83612" providerId="LiveId" clId="{05198EA5-1DD6-DE45-933E-AD89430AD239}" dt="2024-02-29T18:20:02.063" v="158"/>
          <ac:cxnSpMkLst>
            <pc:docMk/>
            <pc:sldMk cId="3683035703" sldId="688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20:14.477" v="160"/>
        <pc:sldMkLst>
          <pc:docMk/>
          <pc:sldMk cId="3708559224" sldId="689"/>
        </pc:sldMkLst>
        <pc:cxnChg chg="mod">
          <ac:chgData name="Jason Romans" userId="b1594dadafe83612" providerId="LiveId" clId="{05198EA5-1DD6-DE45-933E-AD89430AD239}" dt="2024-02-29T18:20:14.477" v="160"/>
          <ac:cxnSpMkLst>
            <pc:docMk/>
            <pc:sldMk cId="3708559224" sldId="689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8:18:48.408" v="151"/>
        <pc:sldMkLst>
          <pc:docMk/>
          <pc:sldMk cId="2991025629" sldId="690"/>
        </pc:sldMkLst>
        <pc:cxnChg chg="mod">
          <ac:chgData name="Jason Romans" userId="b1594dadafe83612" providerId="LiveId" clId="{05198EA5-1DD6-DE45-933E-AD89430AD239}" dt="2024-02-29T18:18:48.408" v="151"/>
          <ac:cxnSpMkLst>
            <pc:docMk/>
            <pc:sldMk cId="2991025629" sldId="690"/>
            <ac:cxnSpMk id="4" creationId="{28760E72-A2BB-18EC-CA1D-28FC7F4DCF3E}"/>
          </ac:cxnSpMkLst>
        </pc:cxnChg>
      </pc:sldChg>
      <pc:sldChg chg="modSp modNotesTx">
        <pc:chgData name="Jason Romans" userId="b1594dadafe83612" providerId="LiveId" clId="{05198EA5-1DD6-DE45-933E-AD89430AD239}" dt="2024-02-29T18:20:37.118" v="163"/>
        <pc:sldMkLst>
          <pc:docMk/>
          <pc:sldMk cId="1451984730" sldId="691"/>
        </pc:sldMkLst>
        <pc:cxnChg chg="mod">
          <ac:chgData name="Jason Romans" userId="b1594dadafe83612" providerId="LiveId" clId="{05198EA5-1DD6-DE45-933E-AD89430AD239}" dt="2024-02-29T18:20:37.118" v="163"/>
          <ac:cxnSpMkLst>
            <pc:docMk/>
            <pc:sldMk cId="1451984730" sldId="691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7:09:50.722" v="130"/>
        <pc:sldMkLst>
          <pc:docMk/>
          <pc:sldMk cId="4258360011" sldId="694"/>
        </pc:sldMkLst>
        <pc:cxnChg chg="mod">
          <ac:chgData name="Jason Romans" userId="b1594dadafe83612" providerId="LiveId" clId="{05198EA5-1DD6-DE45-933E-AD89430AD239}" dt="2024-02-29T17:09:50.722" v="130"/>
          <ac:cxnSpMkLst>
            <pc:docMk/>
            <pc:sldMk cId="4258360011" sldId="694"/>
            <ac:cxnSpMk id="3" creationId="{DE462D8C-70CF-2D9D-9A36-31D1CA3D80A8}"/>
          </ac:cxnSpMkLst>
        </pc:cxnChg>
      </pc:sldChg>
      <pc:sldChg chg="addCm">
        <pc:chgData name="Jason Romans" userId="b1594dadafe83612" providerId="LiveId" clId="{05198EA5-1DD6-DE45-933E-AD89430AD239}" dt="2024-02-29T12:23:42.946" v="0" actId="1589"/>
        <pc:sldMkLst>
          <pc:docMk/>
          <pc:sldMk cId="3455571489" sldId="696"/>
        </pc:sldMkLst>
      </pc:sldChg>
      <pc:sldChg chg="modSp">
        <pc:chgData name="Jason Romans" userId="b1594dadafe83612" providerId="LiveId" clId="{05198EA5-1DD6-DE45-933E-AD89430AD239}" dt="2024-02-29T17:10:20.666" v="136"/>
        <pc:sldMkLst>
          <pc:docMk/>
          <pc:sldMk cId="1514677779" sldId="698"/>
        </pc:sldMkLst>
        <pc:cxnChg chg="mod">
          <ac:chgData name="Jason Romans" userId="b1594dadafe83612" providerId="LiveId" clId="{05198EA5-1DD6-DE45-933E-AD89430AD239}" dt="2024-02-29T17:10:20.666" v="136"/>
          <ac:cxnSpMkLst>
            <pc:docMk/>
            <pc:sldMk cId="1514677779" sldId="698"/>
            <ac:cxnSpMk id="4" creationId="{28760E72-A2BB-18EC-CA1D-28FC7F4DCF3E}"/>
          </ac:cxnSpMkLst>
        </pc:cxnChg>
      </pc:sldChg>
      <pc:sldChg chg="modSp">
        <pc:chgData name="Jason Romans" userId="b1594dadafe83612" providerId="LiveId" clId="{05198EA5-1DD6-DE45-933E-AD89430AD239}" dt="2024-02-29T12:33:30.282" v="56" actId="14826"/>
        <pc:sldMkLst>
          <pc:docMk/>
          <pc:sldMk cId="1871640023" sldId="703"/>
        </pc:sldMkLst>
        <pc:picChg chg="mod">
          <ac:chgData name="Jason Romans" userId="b1594dadafe83612" providerId="LiveId" clId="{05198EA5-1DD6-DE45-933E-AD89430AD239}" dt="2024-02-29T12:33:30.282" v="56" actId="14826"/>
          <ac:picMkLst>
            <pc:docMk/>
            <pc:sldMk cId="1871640023" sldId="703"/>
            <ac:picMk id="2" creationId="{D58E44C2-6F6A-6BF3-CC6D-1D39ABC4FF9E}"/>
          </ac:picMkLst>
        </pc:picChg>
      </pc:sldChg>
      <pc:sldChg chg="del">
        <pc:chgData name="Jason Romans" userId="b1594dadafe83612" providerId="LiveId" clId="{05198EA5-1DD6-DE45-933E-AD89430AD239}" dt="2024-02-29T18:26:55.581" v="177" actId="2696"/>
        <pc:sldMkLst>
          <pc:docMk/>
          <pc:sldMk cId="4265071128" sldId="713"/>
        </pc:sldMkLst>
      </pc:sldChg>
      <pc:sldChg chg="del">
        <pc:chgData name="Jason Romans" userId="b1594dadafe83612" providerId="LiveId" clId="{05198EA5-1DD6-DE45-933E-AD89430AD239}" dt="2024-02-29T18:26:48.192" v="174" actId="2696"/>
        <pc:sldMkLst>
          <pc:docMk/>
          <pc:sldMk cId="2302815411" sldId="725"/>
        </pc:sldMkLst>
      </pc:sldChg>
      <pc:sldChg chg="modSp">
        <pc:chgData name="Jason Romans" userId="b1594dadafe83612" providerId="LiveId" clId="{05198EA5-1DD6-DE45-933E-AD89430AD239}" dt="2024-02-29T17:09:44.189" v="129"/>
        <pc:sldMkLst>
          <pc:docMk/>
          <pc:sldMk cId="4070563889" sldId="727"/>
        </pc:sldMkLst>
        <pc:cxnChg chg="mod">
          <ac:chgData name="Jason Romans" userId="b1594dadafe83612" providerId="LiveId" clId="{05198EA5-1DD6-DE45-933E-AD89430AD239}" dt="2024-02-29T17:09:44.189" v="129"/>
          <ac:cxnSpMkLst>
            <pc:docMk/>
            <pc:sldMk cId="4070563889" sldId="727"/>
            <ac:cxnSpMk id="11" creationId="{9B2B376B-2285-BED0-FD5C-C14B490FB211}"/>
          </ac:cxnSpMkLst>
        </pc:cxnChg>
      </pc:sldChg>
      <pc:sldChg chg="del">
        <pc:chgData name="Jason Romans" userId="b1594dadafe83612" providerId="LiveId" clId="{05198EA5-1DD6-DE45-933E-AD89430AD239}" dt="2024-02-29T18:26:58.364" v="178" actId="2696"/>
        <pc:sldMkLst>
          <pc:docMk/>
          <pc:sldMk cId="1563465219" sldId="730"/>
        </pc:sldMkLst>
      </pc:sldChg>
      <pc:sldChg chg="modSp">
        <pc:chgData name="Jason Romans" userId="b1594dadafe83612" providerId="LiveId" clId="{05198EA5-1DD6-DE45-933E-AD89430AD239}" dt="2024-02-29T17:11:12.810" v="146"/>
        <pc:sldMkLst>
          <pc:docMk/>
          <pc:sldMk cId="1071711350" sldId="731"/>
        </pc:sldMkLst>
        <pc:cxnChg chg="mod">
          <ac:chgData name="Jason Romans" userId="b1594dadafe83612" providerId="LiveId" clId="{05198EA5-1DD6-DE45-933E-AD89430AD239}" dt="2024-02-29T17:11:12.810" v="146"/>
          <ac:cxnSpMkLst>
            <pc:docMk/>
            <pc:sldMk cId="1071711350" sldId="731"/>
            <ac:cxnSpMk id="11" creationId="{5A4CF213-C2A4-1406-E0AF-944751F3989D}"/>
          </ac:cxnSpMkLst>
        </pc:cxnChg>
      </pc:sldChg>
      <pc:sldChg chg="modSp">
        <pc:chgData name="Jason Romans" userId="b1594dadafe83612" providerId="LiveId" clId="{05198EA5-1DD6-DE45-933E-AD89430AD239}" dt="2024-02-29T18:20:51.728" v="166"/>
        <pc:sldMkLst>
          <pc:docMk/>
          <pc:sldMk cId="1895682392" sldId="732"/>
        </pc:sldMkLst>
        <pc:cxnChg chg="mod">
          <ac:chgData name="Jason Romans" userId="b1594dadafe83612" providerId="LiveId" clId="{05198EA5-1DD6-DE45-933E-AD89430AD239}" dt="2024-02-29T18:20:51.728" v="166"/>
          <ac:cxnSpMkLst>
            <pc:docMk/>
            <pc:sldMk cId="1895682392" sldId="732"/>
            <ac:cxnSpMk id="11" creationId="{9EC4DBDE-0A6A-DB97-A5E1-5150CEF29BC6}"/>
          </ac:cxnSpMkLst>
        </pc:cxnChg>
      </pc:sldChg>
    </pc:docChg>
  </pc:docChgLst>
  <pc:docChgLst>
    <pc:chgData name="Jason Romans" userId="b1594dadafe83612" providerId="LiveId" clId="{059A22A6-C8B4-4246-B6BE-4B874941FA4C}"/>
    <pc:docChg chg="modSld">
      <pc:chgData name="Jason Romans" userId="b1594dadafe83612" providerId="LiveId" clId="{059A22A6-C8B4-4246-B6BE-4B874941FA4C}" dt="2024-03-02T19:15:59.157" v="33" actId="113"/>
      <pc:docMkLst>
        <pc:docMk/>
      </pc:docMkLst>
      <pc:sldChg chg="modSp mod">
        <pc:chgData name="Jason Romans" userId="b1594dadafe83612" providerId="LiveId" clId="{059A22A6-C8B4-4246-B6BE-4B874941FA4C}" dt="2024-03-02T19:15:59.157" v="33" actId="113"/>
        <pc:sldMkLst>
          <pc:docMk/>
          <pc:sldMk cId="281894370" sldId="574"/>
        </pc:sldMkLst>
        <pc:spChg chg="mod">
          <ac:chgData name="Jason Romans" userId="b1594dadafe83612" providerId="LiveId" clId="{059A22A6-C8B4-4246-B6BE-4B874941FA4C}" dt="2024-03-02T19:15:59.157" v="33" actId="113"/>
          <ac:spMkLst>
            <pc:docMk/>
            <pc:sldMk cId="281894370" sldId="574"/>
            <ac:spMk id="4" creationId="{AF7238AC-E567-C34F-70C1-C4C33B6F69F6}"/>
          </ac:spMkLst>
        </pc:spChg>
      </pc:sldChg>
      <pc:sldChg chg="modSp">
        <pc:chgData name="Jason Romans" userId="b1594dadafe83612" providerId="LiveId" clId="{059A22A6-C8B4-4246-B6BE-4B874941FA4C}" dt="2024-03-02T19:14:37.610" v="29" actId="20577"/>
        <pc:sldMkLst>
          <pc:docMk/>
          <pc:sldMk cId="1871640023" sldId="703"/>
        </pc:sldMkLst>
        <pc:graphicFrameChg chg="mod">
          <ac:chgData name="Jason Romans" userId="b1594dadafe83612" providerId="LiveId" clId="{059A22A6-C8B4-4246-B6BE-4B874941FA4C}" dt="2024-03-02T19:14:37.610" v="29" actId="20577"/>
          <ac:graphicFrameMkLst>
            <pc:docMk/>
            <pc:sldMk cId="1871640023" sldId="703"/>
            <ac:graphicFrameMk id="9" creationId="{B41B8EBD-D619-01FB-988E-C9EF80E20B9A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image" Target="../media/image8.jpe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image" Target="../media/image8.jpe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CF20B5-2D96-4D1B-9734-72E45CBC6E9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CF133C-FD25-4727-8612-485EE8E241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Lives in Nashville, Tennessee, United States</a:t>
          </a:r>
          <a:endParaRPr lang="en-US"/>
        </a:p>
      </dgm:t>
    </dgm:pt>
    <dgm:pt modelId="{D9F468C2-EB68-4A10-B202-C0E6E8FC47D4}" type="parTrans" cxnId="{BDC2006F-3CDD-4B61-BC57-CB3E9CAE6A30}">
      <dgm:prSet/>
      <dgm:spPr/>
      <dgm:t>
        <a:bodyPr/>
        <a:lstStyle/>
        <a:p>
          <a:endParaRPr lang="en-US"/>
        </a:p>
      </dgm:t>
    </dgm:pt>
    <dgm:pt modelId="{7A41D684-5DD4-4458-8B7D-941A7DB5659A}" type="sibTrans" cxnId="{BDC2006F-3CDD-4B61-BC57-CB3E9CAE6A30}">
      <dgm:prSet/>
      <dgm:spPr/>
      <dgm:t>
        <a:bodyPr/>
        <a:lstStyle/>
        <a:p>
          <a:endParaRPr lang="en-US"/>
        </a:p>
      </dgm:t>
    </dgm:pt>
    <dgm:pt modelId="{8FFDA556-01DD-4006-ABA4-498EC5B670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Started as SQL Server DBA</a:t>
          </a:r>
          <a:endParaRPr lang="en-US"/>
        </a:p>
      </dgm:t>
    </dgm:pt>
    <dgm:pt modelId="{D239776A-F31B-4A53-A4C7-E4782EBFC667}" type="parTrans" cxnId="{AB25C425-EFF1-4A2C-95AC-FC1F10039A5B}">
      <dgm:prSet/>
      <dgm:spPr/>
      <dgm:t>
        <a:bodyPr/>
        <a:lstStyle/>
        <a:p>
          <a:endParaRPr lang="en-US"/>
        </a:p>
      </dgm:t>
    </dgm:pt>
    <dgm:pt modelId="{5C507C81-8F3D-4CA1-8EE8-FC4265E46609}" type="sibTrans" cxnId="{AB25C425-EFF1-4A2C-95AC-FC1F10039A5B}">
      <dgm:prSet/>
      <dgm:spPr/>
      <dgm:t>
        <a:bodyPr/>
        <a:lstStyle/>
        <a:p>
          <a:endParaRPr lang="en-US"/>
        </a:p>
      </dgm:t>
    </dgm:pt>
    <dgm:pt modelId="{2359A4DB-6B4E-4F1F-8BFE-52C3B46E6E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Transitioned to the Microsoft BI Stack</a:t>
          </a:r>
          <a:endParaRPr lang="en-US"/>
        </a:p>
      </dgm:t>
    </dgm:pt>
    <dgm:pt modelId="{DC83E556-3508-4964-A64D-1D083F284558}" type="parTrans" cxnId="{87662D1E-8865-40FE-8B4A-F6D9D0F6D8E8}">
      <dgm:prSet/>
      <dgm:spPr/>
      <dgm:t>
        <a:bodyPr/>
        <a:lstStyle/>
        <a:p>
          <a:endParaRPr lang="en-US"/>
        </a:p>
      </dgm:t>
    </dgm:pt>
    <dgm:pt modelId="{04A180BF-2C78-461D-84EF-CDD37DF4CECD}" type="sibTrans" cxnId="{87662D1E-8865-40FE-8B4A-F6D9D0F6D8E8}">
      <dgm:prSet/>
      <dgm:spPr/>
      <dgm:t>
        <a:bodyPr/>
        <a:lstStyle/>
        <a:p>
          <a:endParaRPr lang="en-US"/>
        </a:p>
      </dgm:t>
    </dgm:pt>
    <dgm:pt modelId="{050478CB-4439-4E09-BD57-6D56D34973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Work on everything from SQL Server Integration Services, SQL Server Database, Analysis Services, and Power BI</a:t>
          </a:r>
          <a:endParaRPr lang="en-US"/>
        </a:p>
      </dgm:t>
    </dgm:pt>
    <dgm:pt modelId="{4531244E-5116-4B57-A87E-F7D94F9D9238}" type="parTrans" cxnId="{63E1CF87-4C3C-4A2F-96EC-6D84C5FBEC07}">
      <dgm:prSet/>
      <dgm:spPr/>
      <dgm:t>
        <a:bodyPr/>
        <a:lstStyle/>
        <a:p>
          <a:endParaRPr lang="en-US"/>
        </a:p>
      </dgm:t>
    </dgm:pt>
    <dgm:pt modelId="{37123016-C638-4AE5-9AC9-117D87219C2A}" type="sibTrans" cxnId="{63E1CF87-4C3C-4A2F-96EC-6D84C5FBEC07}">
      <dgm:prSet/>
      <dgm:spPr/>
      <dgm:t>
        <a:bodyPr/>
        <a:lstStyle/>
        <a:p>
          <a:endParaRPr lang="en-US"/>
        </a:p>
      </dgm:t>
    </dgm:pt>
    <dgm:pt modelId="{CDC6CD6B-17C5-427A-8537-4A01E353AA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Favorite Data Model</a:t>
          </a:r>
        </a:p>
      </dgm:t>
    </dgm:pt>
    <dgm:pt modelId="{0B26E1A8-E8F1-4F87-99D7-351FE19F14B3}" type="parTrans" cxnId="{E81EF3DA-DF0B-4AFF-8D0E-93986E1918CC}">
      <dgm:prSet/>
      <dgm:spPr/>
      <dgm:t>
        <a:bodyPr/>
        <a:lstStyle/>
        <a:p>
          <a:endParaRPr lang="en-US"/>
        </a:p>
      </dgm:t>
    </dgm:pt>
    <dgm:pt modelId="{E14735DB-8880-4DF3-947A-ABA1233030FC}" type="sibTrans" cxnId="{E81EF3DA-DF0B-4AFF-8D0E-93986E1918CC}">
      <dgm:prSet/>
      <dgm:spPr/>
      <dgm:t>
        <a:bodyPr/>
        <a:lstStyle/>
        <a:p>
          <a:endParaRPr lang="en-US"/>
        </a:p>
      </dgm:t>
    </dgm:pt>
    <dgm:pt modelId="{4FA63DE2-5DA7-45D4-AD27-CF520774426F}" type="pres">
      <dgm:prSet presAssocID="{BFCF20B5-2D96-4D1B-9734-72E45CBC6E92}" presName="root" presStyleCnt="0">
        <dgm:presLayoutVars>
          <dgm:dir/>
          <dgm:resizeHandles val="exact"/>
        </dgm:presLayoutVars>
      </dgm:prSet>
      <dgm:spPr/>
    </dgm:pt>
    <dgm:pt modelId="{DF1A4A5E-C514-40CF-BAA3-27EB80666BF7}" type="pres">
      <dgm:prSet presAssocID="{07CF133C-FD25-4727-8612-485EE8E2417D}" presName="compNode" presStyleCnt="0"/>
      <dgm:spPr/>
    </dgm:pt>
    <dgm:pt modelId="{A4E4AAE1-5889-45BF-A0C3-92F4477EE680}" type="pres">
      <dgm:prSet presAssocID="{07CF133C-FD25-4727-8612-485EE8E2417D}" presName="bgRect" presStyleLbl="bgShp" presStyleIdx="0" presStyleCnt="5"/>
      <dgm:spPr/>
    </dgm:pt>
    <dgm:pt modelId="{4A366E71-5A42-412F-8117-403E9C440A39}" type="pres">
      <dgm:prSet presAssocID="{07CF133C-FD25-4727-8612-485EE8E241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0F3FF2E6-9C8A-4E0F-95DA-216A4562F2C0}" type="pres">
      <dgm:prSet presAssocID="{07CF133C-FD25-4727-8612-485EE8E2417D}" presName="spaceRect" presStyleCnt="0"/>
      <dgm:spPr/>
    </dgm:pt>
    <dgm:pt modelId="{AB6EB770-6DCA-4BC5-863E-AF24126EC76D}" type="pres">
      <dgm:prSet presAssocID="{07CF133C-FD25-4727-8612-485EE8E2417D}" presName="parTx" presStyleLbl="revTx" presStyleIdx="0" presStyleCnt="5">
        <dgm:presLayoutVars>
          <dgm:chMax val="0"/>
          <dgm:chPref val="0"/>
        </dgm:presLayoutVars>
      </dgm:prSet>
      <dgm:spPr/>
    </dgm:pt>
    <dgm:pt modelId="{C93BE3EB-43B1-4641-8C3F-4C2E7CE96D45}" type="pres">
      <dgm:prSet presAssocID="{7A41D684-5DD4-4458-8B7D-941A7DB5659A}" presName="sibTrans" presStyleCnt="0"/>
      <dgm:spPr/>
    </dgm:pt>
    <dgm:pt modelId="{69A050B2-8AF9-4065-8193-A18C7EC4B562}" type="pres">
      <dgm:prSet presAssocID="{8FFDA556-01DD-4006-ABA4-498EC5B67038}" presName="compNode" presStyleCnt="0"/>
      <dgm:spPr/>
    </dgm:pt>
    <dgm:pt modelId="{42A4ABBC-E766-453B-AC0C-4982134FA0CD}" type="pres">
      <dgm:prSet presAssocID="{8FFDA556-01DD-4006-ABA4-498EC5B67038}" presName="bgRect" presStyleLbl="bgShp" presStyleIdx="1" presStyleCnt="5"/>
      <dgm:spPr/>
    </dgm:pt>
    <dgm:pt modelId="{3A3C1504-C925-4C20-870F-6FFAFA91796C}" type="pres">
      <dgm:prSet presAssocID="{8FFDA556-01DD-4006-ABA4-498EC5B67038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3A2E1EC-81ED-439C-971C-1C0B389B229A}" type="pres">
      <dgm:prSet presAssocID="{8FFDA556-01DD-4006-ABA4-498EC5B67038}" presName="spaceRect" presStyleCnt="0"/>
      <dgm:spPr/>
    </dgm:pt>
    <dgm:pt modelId="{FDFF64B8-6939-4D1A-A297-F0CFCB47AC75}" type="pres">
      <dgm:prSet presAssocID="{8FFDA556-01DD-4006-ABA4-498EC5B67038}" presName="parTx" presStyleLbl="revTx" presStyleIdx="1" presStyleCnt="5">
        <dgm:presLayoutVars>
          <dgm:chMax val="0"/>
          <dgm:chPref val="0"/>
        </dgm:presLayoutVars>
      </dgm:prSet>
      <dgm:spPr/>
    </dgm:pt>
    <dgm:pt modelId="{C609CF96-052B-46B5-B0AC-BCFB4B42A8F8}" type="pres">
      <dgm:prSet presAssocID="{5C507C81-8F3D-4CA1-8EE8-FC4265E46609}" presName="sibTrans" presStyleCnt="0"/>
      <dgm:spPr/>
    </dgm:pt>
    <dgm:pt modelId="{969A47E4-17FD-4355-B675-81261688A9D2}" type="pres">
      <dgm:prSet presAssocID="{2359A4DB-6B4E-4F1F-8BFE-52C3B46E6E76}" presName="compNode" presStyleCnt="0"/>
      <dgm:spPr/>
    </dgm:pt>
    <dgm:pt modelId="{DF580EF7-430B-4769-A96C-6A651B3FCE20}" type="pres">
      <dgm:prSet presAssocID="{2359A4DB-6B4E-4F1F-8BFE-52C3B46E6E76}" presName="bgRect" presStyleLbl="bgShp" presStyleIdx="2" presStyleCnt="5"/>
      <dgm:spPr/>
    </dgm:pt>
    <dgm:pt modelId="{CAE88D05-5BF3-453A-9635-32F9082479CD}" type="pres">
      <dgm:prSet presAssocID="{2359A4DB-6B4E-4F1F-8BFE-52C3B46E6E76}" presName="iconRect" presStyleLbl="nod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with solid fill"/>
        </a:ext>
      </dgm:extLst>
    </dgm:pt>
    <dgm:pt modelId="{5EE25373-5FA4-4650-BB23-6E83FF253027}" type="pres">
      <dgm:prSet presAssocID="{2359A4DB-6B4E-4F1F-8BFE-52C3B46E6E76}" presName="spaceRect" presStyleCnt="0"/>
      <dgm:spPr/>
    </dgm:pt>
    <dgm:pt modelId="{7EC784ED-14EB-44D6-8142-F664DA3992B6}" type="pres">
      <dgm:prSet presAssocID="{2359A4DB-6B4E-4F1F-8BFE-52C3B46E6E76}" presName="parTx" presStyleLbl="revTx" presStyleIdx="2" presStyleCnt="5">
        <dgm:presLayoutVars>
          <dgm:chMax val="0"/>
          <dgm:chPref val="0"/>
        </dgm:presLayoutVars>
      </dgm:prSet>
      <dgm:spPr/>
    </dgm:pt>
    <dgm:pt modelId="{1AB0A24A-1442-4621-89B0-E96335F205C1}" type="pres">
      <dgm:prSet presAssocID="{04A180BF-2C78-461D-84EF-CDD37DF4CECD}" presName="sibTrans" presStyleCnt="0"/>
      <dgm:spPr/>
    </dgm:pt>
    <dgm:pt modelId="{51600D91-D9BA-453F-A414-E67BA4488EF4}" type="pres">
      <dgm:prSet presAssocID="{050478CB-4439-4E09-BD57-6D56D3497337}" presName="compNode" presStyleCnt="0"/>
      <dgm:spPr/>
    </dgm:pt>
    <dgm:pt modelId="{73854D0C-53CE-459B-8254-F220EDE36EC5}" type="pres">
      <dgm:prSet presAssocID="{050478CB-4439-4E09-BD57-6D56D3497337}" presName="bgRect" presStyleLbl="bgShp" presStyleIdx="3" presStyleCnt="5"/>
      <dgm:spPr/>
    </dgm:pt>
    <dgm:pt modelId="{E58860B7-F1D6-4B0E-9515-84D8DDEA86ED}" type="pres">
      <dgm:prSet presAssocID="{050478CB-4439-4E09-BD57-6D56D3497337}" presName="iconRect" presStyleLbl="node1" presStyleIdx="3" presStyleCnt="5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6E18E25B-7DB9-49DD-970D-4BD12F2FC430}" type="pres">
      <dgm:prSet presAssocID="{050478CB-4439-4E09-BD57-6D56D3497337}" presName="spaceRect" presStyleCnt="0"/>
      <dgm:spPr/>
    </dgm:pt>
    <dgm:pt modelId="{AFC232F7-CCD8-4527-886D-7434BE307B93}" type="pres">
      <dgm:prSet presAssocID="{050478CB-4439-4E09-BD57-6D56D3497337}" presName="parTx" presStyleLbl="revTx" presStyleIdx="3" presStyleCnt="5">
        <dgm:presLayoutVars>
          <dgm:chMax val="0"/>
          <dgm:chPref val="0"/>
        </dgm:presLayoutVars>
      </dgm:prSet>
      <dgm:spPr/>
    </dgm:pt>
    <dgm:pt modelId="{0BCA6BEA-A4F5-47FA-A7D8-127D245C1509}" type="pres">
      <dgm:prSet presAssocID="{37123016-C638-4AE5-9AC9-117D87219C2A}" presName="sibTrans" presStyleCnt="0"/>
      <dgm:spPr/>
    </dgm:pt>
    <dgm:pt modelId="{D89AC589-00AB-4FC9-92D3-5405B5EA0C40}" type="pres">
      <dgm:prSet presAssocID="{CDC6CD6B-17C5-427A-8537-4A01E353AA32}" presName="compNode" presStyleCnt="0"/>
      <dgm:spPr/>
    </dgm:pt>
    <dgm:pt modelId="{1CC3E96B-7310-49DC-8003-4102672AC03A}" type="pres">
      <dgm:prSet presAssocID="{CDC6CD6B-17C5-427A-8537-4A01E353AA32}" presName="bgRect" presStyleLbl="bgShp" presStyleIdx="4" presStyleCnt="5"/>
      <dgm:spPr/>
    </dgm:pt>
    <dgm:pt modelId="{E278866A-C6B4-46C2-8D46-FD7690EE8F3F}" type="pres">
      <dgm:prSet presAssocID="{CDC6CD6B-17C5-427A-8537-4A01E353AA32}" presName="iconRect" presStyleLbl="node1" presStyleIdx="4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2D6ABFE-9FF0-4480-87C4-CA39019A920F}" type="pres">
      <dgm:prSet presAssocID="{CDC6CD6B-17C5-427A-8537-4A01E353AA32}" presName="spaceRect" presStyleCnt="0"/>
      <dgm:spPr/>
    </dgm:pt>
    <dgm:pt modelId="{8436147D-5C9D-4526-A738-2526D137A69E}" type="pres">
      <dgm:prSet presAssocID="{CDC6CD6B-17C5-427A-8537-4A01E353AA3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8CCD613-F2A9-45D6-8F7A-956D3E0ACB0D}" type="presOf" srcId="{2359A4DB-6B4E-4F1F-8BFE-52C3B46E6E76}" destId="{7EC784ED-14EB-44D6-8142-F664DA3992B6}" srcOrd="0" destOrd="0" presId="urn:microsoft.com/office/officeart/2018/2/layout/IconVerticalSolidList"/>
    <dgm:cxn modelId="{87662D1E-8865-40FE-8B4A-F6D9D0F6D8E8}" srcId="{BFCF20B5-2D96-4D1B-9734-72E45CBC6E92}" destId="{2359A4DB-6B4E-4F1F-8BFE-52C3B46E6E76}" srcOrd="2" destOrd="0" parTransId="{DC83E556-3508-4964-A64D-1D083F284558}" sibTransId="{04A180BF-2C78-461D-84EF-CDD37DF4CECD}"/>
    <dgm:cxn modelId="{AB25C425-EFF1-4A2C-95AC-FC1F10039A5B}" srcId="{BFCF20B5-2D96-4D1B-9734-72E45CBC6E92}" destId="{8FFDA556-01DD-4006-ABA4-498EC5B67038}" srcOrd="1" destOrd="0" parTransId="{D239776A-F31B-4A53-A4C7-E4782EBFC667}" sibTransId="{5C507C81-8F3D-4CA1-8EE8-FC4265E46609}"/>
    <dgm:cxn modelId="{9346052A-9EF4-4303-99BE-56F116FB5B01}" type="presOf" srcId="{CDC6CD6B-17C5-427A-8537-4A01E353AA32}" destId="{8436147D-5C9D-4526-A738-2526D137A69E}" srcOrd="0" destOrd="0" presId="urn:microsoft.com/office/officeart/2018/2/layout/IconVerticalSolidList"/>
    <dgm:cxn modelId="{BDC2006F-3CDD-4B61-BC57-CB3E9CAE6A30}" srcId="{BFCF20B5-2D96-4D1B-9734-72E45CBC6E92}" destId="{07CF133C-FD25-4727-8612-485EE8E2417D}" srcOrd="0" destOrd="0" parTransId="{D9F468C2-EB68-4A10-B202-C0E6E8FC47D4}" sibTransId="{7A41D684-5DD4-4458-8B7D-941A7DB5659A}"/>
    <dgm:cxn modelId="{C2E66676-A1F9-43E2-88D4-014100959935}" type="presOf" srcId="{8FFDA556-01DD-4006-ABA4-498EC5B67038}" destId="{FDFF64B8-6939-4D1A-A297-F0CFCB47AC75}" srcOrd="0" destOrd="0" presId="urn:microsoft.com/office/officeart/2018/2/layout/IconVerticalSolidList"/>
    <dgm:cxn modelId="{63E1CF87-4C3C-4A2F-96EC-6D84C5FBEC07}" srcId="{BFCF20B5-2D96-4D1B-9734-72E45CBC6E92}" destId="{050478CB-4439-4E09-BD57-6D56D3497337}" srcOrd="3" destOrd="0" parTransId="{4531244E-5116-4B57-A87E-F7D94F9D9238}" sibTransId="{37123016-C638-4AE5-9AC9-117D87219C2A}"/>
    <dgm:cxn modelId="{D3C5B594-05B5-4093-9DC1-F6F75D7AACF2}" type="presOf" srcId="{07CF133C-FD25-4727-8612-485EE8E2417D}" destId="{AB6EB770-6DCA-4BC5-863E-AF24126EC76D}" srcOrd="0" destOrd="0" presId="urn:microsoft.com/office/officeart/2018/2/layout/IconVerticalSolidList"/>
    <dgm:cxn modelId="{CCA3E0C6-795E-4D96-B4EB-7AEFA36F0C91}" type="presOf" srcId="{BFCF20B5-2D96-4D1B-9734-72E45CBC6E92}" destId="{4FA63DE2-5DA7-45D4-AD27-CF520774426F}" srcOrd="0" destOrd="0" presId="urn:microsoft.com/office/officeart/2018/2/layout/IconVerticalSolidList"/>
    <dgm:cxn modelId="{E81EF3DA-DF0B-4AFF-8D0E-93986E1918CC}" srcId="{BFCF20B5-2D96-4D1B-9734-72E45CBC6E92}" destId="{CDC6CD6B-17C5-427A-8537-4A01E353AA32}" srcOrd="4" destOrd="0" parTransId="{0B26E1A8-E8F1-4F87-99D7-351FE19F14B3}" sibTransId="{E14735DB-8880-4DF3-947A-ABA1233030FC}"/>
    <dgm:cxn modelId="{1F319CED-0A80-4E4A-B1F2-C0B48D9E87FF}" type="presOf" srcId="{050478CB-4439-4E09-BD57-6D56D3497337}" destId="{AFC232F7-CCD8-4527-886D-7434BE307B93}" srcOrd="0" destOrd="0" presId="urn:microsoft.com/office/officeart/2018/2/layout/IconVerticalSolidList"/>
    <dgm:cxn modelId="{204409E5-1AC2-4620-9D06-D6353A28EA96}" type="presParOf" srcId="{4FA63DE2-5DA7-45D4-AD27-CF520774426F}" destId="{DF1A4A5E-C514-40CF-BAA3-27EB80666BF7}" srcOrd="0" destOrd="0" presId="urn:microsoft.com/office/officeart/2018/2/layout/IconVerticalSolidList"/>
    <dgm:cxn modelId="{81CFE38D-5AF4-42D5-AC2F-44A595591FD0}" type="presParOf" srcId="{DF1A4A5E-C514-40CF-BAA3-27EB80666BF7}" destId="{A4E4AAE1-5889-45BF-A0C3-92F4477EE680}" srcOrd="0" destOrd="0" presId="urn:microsoft.com/office/officeart/2018/2/layout/IconVerticalSolidList"/>
    <dgm:cxn modelId="{E560C0FA-962A-4D28-BAB5-EC2196F34756}" type="presParOf" srcId="{DF1A4A5E-C514-40CF-BAA3-27EB80666BF7}" destId="{4A366E71-5A42-412F-8117-403E9C440A39}" srcOrd="1" destOrd="0" presId="urn:microsoft.com/office/officeart/2018/2/layout/IconVerticalSolidList"/>
    <dgm:cxn modelId="{DC5C314E-E415-4BB3-BBAE-8D9C126D0370}" type="presParOf" srcId="{DF1A4A5E-C514-40CF-BAA3-27EB80666BF7}" destId="{0F3FF2E6-9C8A-4E0F-95DA-216A4562F2C0}" srcOrd="2" destOrd="0" presId="urn:microsoft.com/office/officeart/2018/2/layout/IconVerticalSolidList"/>
    <dgm:cxn modelId="{0E9556EE-9ECC-4A6F-B567-5585AD5DF44F}" type="presParOf" srcId="{DF1A4A5E-C514-40CF-BAA3-27EB80666BF7}" destId="{AB6EB770-6DCA-4BC5-863E-AF24126EC76D}" srcOrd="3" destOrd="0" presId="urn:microsoft.com/office/officeart/2018/2/layout/IconVerticalSolidList"/>
    <dgm:cxn modelId="{B3233C42-B6D8-4A9D-B037-5EDF61B54D93}" type="presParOf" srcId="{4FA63DE2-5DA7-45D4-AD27-CF520774426F}" destId="{C93BE3EB-43B1-4641-8C3F-4C2E7CE96D45}" srcOrd="1" destOrd="0" presId="urn:microsoft.com/office/officeart/2018/2/layout/IconVerticalSolidList"/>
    <dgm:cxn modelId="{B0E14574-B0F9-4ED6-B657-8D8E3586E469}" type="presParOf" srcId="{4FA63DE2-5DA7-45D4-AD27-CF520774426F}" destId="{69A050B2-8AF9-4065-8193-A18C7EC4B562}" srcOrd="2" destOrd="0" presId="urn:microsoft.com/office/officeart/2018/2/layout/IconVerticalSolidList"/>
    <dgm:cxn modelId="{064D515C-330D-4B19-9EE1-63B0689D623B}" type="presParOf" srcId="{69A050B2-8AF9-4065-8193-A18C7EC4B562}" destId="{42A4ABBC-E766-453B-AC0C-4982134FA0CD}" srcOrd="0" destOrd="0" presId="urn:microsoft.com/office/officeart/2018/2/layout/IconVerticalSolidList"/>
    <dgm:cxn modelId="{99C90905-AD2E-4B19-A650-BC57F6C8E8EF}" type="presParOf" srcId="{69A050B2-8AF9-4065-8193-A18C7EC4B562}" destId="{3A3C1504-C925-4C20-870F-6FFAFA91796C}" srcOrd="1" destOrd="0" presId="urn:microsoft.com/office/officeart/2018/2/layout/IconVerticalSolidList"/>
    <dgm:cxn modelId="{8BAEBC86-8EB0-48F0-B18E-8F6450F6164E}" type="presParOf" srcId="{69A050B2-8AF9-4065-8193-A18C7EC4B562}" destId="{43A2E1EC-81ED-439C-971C-1C0B389B229A}" srcOrd="2" destOrd="0" presId="urn:microsoft.com/office/officeart/2018/2/layout/IconVerticalSolidList"/>
    <dgm:cxn modelId="{F8F0BEE1-8320-4C51-BCB0-6873E6C42A40}" type="presParOf" srcId="{69A050B2-8AF9-4065-8193-A18C7EC4B562}" destId="{FDFF64B8-6939-4D1A-A297-F0CFCB47AC75}" srcOrd="3" destOrd="0" presId="urn:microsoft.com/office/officeart/2018/2/layout/IconVerticalSolidList"/>
    <dgm:cxn modelId="{34CA337A-35BC-4F28-B8AC-4B42D92DDFBF}" type="presParOf" srcId="{4FA63DE2-5DA7-45D4-AD27-CF520774426F}" destId="{C609CF96-052B-46B5-B0AC-BCFB4B42A8F8}" srcOrd="3" destOrd="0" presId="urn:microsoft.com/office/officeart/2018/2/layout/IconVerticalSolidList"/>
    <dgm:cxn modelId="{29B18635-8430-45EB-A5EA-D1D122FD37C8}" type="presParOf" srcId="{4FA63DE2-5DA7-45D4-AD27-CF520774426F}" destId="{969A47E4-17FD-4355-B675-81261688A9D2}" srcOrd="4" destOrd="0" presId="urn:microsoft.com/office/officeart/2018/2/layout/IconVerticalSolidList"/>
    <dgm:cxn modelId="{644D24A8-071A-47E2-9A63-C6895A353155}" type="presParOf" srcId="{969A47E4-17FD-4355-B675-81261688A9D2}" destId="{DF580EF7-430B-4769-A96C-6A651B3FCE20}" srcOrd="0" destOrd="0" presId="urn:microsoft.com/office/officeart/2018/2/layout/IconVerticalSolidList"/>
    <dgm:cxn modelId="{D4A0BF4F-DA8E-4FBC-87CE-4813E86669AB}" type="presParOf" srcId="{969A47E4-17FD-4355-B675-81261688A9D2}" destId="{CAE88D05-5BF3-453A-9635-32F9082479CD}" srcOrd="1" destOrd="0" presId="urn:microsoft.com/office/officeart/2018/2/layout/IconVerticalSolidList"/>
    <dgm:cxn modelId="{2EA9EEF0-2A0E-4CF7-9D1F-6F6F14AFB660}" type="presParOf" srcId="{969A47E4-17FD-4355-B675-81261688A9D2}" destId="{5EE25373-5FA4-4650-BB23-6E83FF253027}" srcOrd="2" destOrd="0" presId="urn:microsoft.com/office/officeart/2018/2/layout/IconVerticalSolidList"/>
    <dgm:cxn modelId="{45B97403-1194-4996-97E4-EFC6FE25EEE7}" type="presParOf" srcId="{969A47E4-17FD-4355-B675-81261688A9D2}" destId="{7EC784ED-14EB-44D6-8142-F664DA3992B6}" srcOrd="3" destOrd="0" presId="urn:microsoft.com/office/officeart/2018/2/layout/IconVerticalSolidList"/>
    <dgm:cxn modelId="{118A0CDC-D92A-4B54-AE97-D695CE5FC5AE}" type="presParOf" srcId="{4FA63DE2-5DA7-45D4-AD27-CF520774426F}" destId="{1AB0A24A-1442-4621-89B0-E96335F205C1}" srcOrd="5" destOrd="0" presId="urn:microsoft.com/office/officeart/2018/2/layout/IconVerticalSolidList"/>
    <dgm:cxn modelId="{9AB48981-AD33-4A8A-9183-B5AEE09D8B92}" type="presParOf" srcId="{4FA63DE2-5DA7-45D4-AD27-CF520774426F}" destId="{51600D91-D9BA-453F-A414-E67BA4488EF4}" srcOrd="6" destOrd="0" presId="urn:microsoft.com/office/officeart/2018/2/layout/IconVerticalSolidList"/>
    <dgm:cxn modelId="{2C8BFD09-0E76-416A-A0BF-AC9C2909C433}" type="presParOf" srcId="{51600D91-D9BA-453F-A414-E67BA4488EF4}" destId="{73854D0C-53CE-459B-8254-F220EDE36EC5}" srcOrd="0" destOrd="0" presId="urn:microsoft.com/office/officeart/2018/2/layout/IconVerticalSolidList"/>
    <dgm:cxn modelId="{A82F2DCB-C0DC-432D-B360-9CDEFF73358E}" type="presParOf" srcId="{51600D91-D9BA-453F-A414-E67BA4488EF4}" destId="{E58860B7-F1D6-4B0E-9515-84D8DDEA86ED}" srcOrd="1" destOrd="0" presId="urn:microsoft.com/office/officeart/2018/2/layout/IconVerticalSolidList"/>
    <dgm:cxn modelId="{6800AAD4-19C9-48FA-B3C1-EFBB6944F005}" type="presParOf" srcId="{51600D91-D9BA-453F-A414-E67BA4488EF4}" destId="{6E18E25B-7DB9-49DD-970D-4BD12F2FC430}" srcOrd="2" destOrd="0" presId="urn:microsoft.com/office/officeart/2018/2/layout/IconVerticalSolidList"/>
    <dgm:cxn modelId="{5F70793C-A4BD-411C-AB3F-83A8CEAFFEFC}" type="presParOf" srcId="{51600D91-D9BA-453F-A414-E67BA4488EF4}" destId="{AFC232F7-CCD8-4527-886D-7434BE307B93}" srcOrd="3" destOrd="0" presId="urn:microsoft.com/office/officeart/2018/2/layout/IconVerticalSolidList"/>
    <dgm:cxn modelId="{45A9D82D-18D8-49BF-90BA-B2970B6B6D7E}" type="presParOf" srcId="{4FA63DE2-5DA7-45D4-AD27-CF520774426F}" destId="{0BCA6BEA-A4F5-47FA-A7D8-127D245C1509}" srcOrd="7" destOrd="0" presId="urn:microsoft.com/office/officeart/2018/2/layout/IconVerticalSolidList"/>
    <dgm:cxn modelId="{BE2EC5CA-194E-4DCA-AFD8-FCBF83017AEC}" type="presParOf" srcId="{4FA63DE2-5DA7-45D4-AD27-CF520774426F}" destId="{D89AC589-00AB-4FC9-92D3-5405B5EA0C40}" srcOrd="8" destOrd="0" presId="urn:microsoft.com/office/officeart/2018/2/layout/IconVerticalSolidList"/>
    <dgm:cxn modelId="{15780F30-8DA7-4A00-88E4-68DD3570EE6D}" type="presParOf" srcId="{D89AC589-00AB-4FC9-92D3-5405B5EA0C40}" destId="{1CC3E96B-7310-49DC-8003-4102672AC03A}" srcOrd="0" destOrd="0" presId="urn:microsoft.com/office/officeart/2018/2/layout/IconVerticalSolidList"/>
    <dgm:cxn modelId="{3FFA7EF6-99AF-4FA1-8F52-0B3C51681316}" type="presParOf" srcId="{D89AC589-00AB-4FC9-92D3-5405B5EA0C40}" destId="{E278866A-C6B4-46C2-8D46-FD7690EE8F3F}" srcOrd="1" destOrd="0" presId="urn:microsoft.com/office/officeart/2018/2/layout/IconVerticalSolidList"/>
    <dgm:cxn modelId="{225E61C2-A0C5-4C7B-AED6-7104390D38A6}" type="presParOf" srcId="{D89AC589-00AB-4FC9-92D3-5405B5EA0C40}" destId="{12D6ABFE-9FF0-4480-87C4-CA39019A920F}" srcOrd="2" destOrd="0" presId="urn:microsoft.com/office/officeart/2018/2/layout/IconVerticalSolidList"/>
    <dgm:cxn modelId="{DEE81A67-EEE2-48D3-83D9-BFD9E1F5A531}" type="presParOf" srcId="{D89AC589-00AB-4FC9-92D3-5405B5EA0C40}" destId="{8436147D-5C9D-4526-A738-2526D137A6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4AAE1-5889-45BF-A0C3-92F4477EE680}">
      <dsp:nvSpPr>
        <dsp:cNvPr id="0" name=""/>
        <dsp:cNvSpPr/>
      </dsp:nvSpPr>
      <dsp:spPr>
        <a:xfrm>
          <a:off x="0" y="2663"/>
          <a:ext cx="5402711" cy="567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66E71-5A42-412F-8117-403E9C440A39}">
      <dsp:nvSpPr>
        <dsp:cNvPr id="0" name=""/>
        <dsp:cNvSpPr/>
      </dsp:nvSpPr>
      <dsp:spPr>
        <a:xfrm>
          <a:off x="171642" y="130332"/>
          <a:ext cx="312078" cy="312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EB770-6DCA-4BC5-863E-AF24126EC76D}">
      <dsp:nvSpPr>
        <dsp:cNvPr id="0" name=""/>
        <dsp:cNvSpPr/>
      </dsp:nvSpPr>
      <dsp:spPr>
        <a:xfrm>
          <a:off x="655364" y="2663"/>
          <a:ext cx="4747346" cy="56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51" tIns="60051" rIns="60051" bIns="600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/>
            <a:t>Lives in Nashville, Tennessee, United States</a:t>
          </a:r>
          <a:endParaRPr lang="en-US" sz="1400" kern="1200"/>
        </a:p>
      </dsp:txBody>
      <dsp:txXfrm>
        <a:off x="655364" y="2663"/>
        <a:ext cx="4747346" cy="567414"/>
      </dsp:txXfrm>
    </dsp:sp>
    <dsp:sp modelId="{42A4ABBC-E766-453B-AC0C-4982134FA0CD}">
      <dsp:nvSpPr>
        <dsp:cNvPr id="0" name=""/>
        <dsp:cNvSpPr/>
      </dsp:nvSpPr>
      <dsp:spPr>
        <a:xfrm>
          <a:off x="0" y="711932"/>
          <a:ext cx="5402711" cy="567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1504-C925-4C20-870F-6FFAFA91796C}">
      <dsp:nvSpPr>
        <dsp:cNvPr id="0" name=""/>
        <dsp:cNvSpPr/>
      </dsp:nvSpPr>
      <dsp:spPr>
        <a:xfrm>
          <a:off x="171642" y="839600"/>
          <a:ext cx="312078" cy="3120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F64B8-6939-4D1A-A297-F0CFCB47AC75}">
      <dsp:nvSpPr>
        <dsp:cNvPr id="0" name=""/>
        <dsp:cNvSpPr/>
      </dsp:nvSpPr>
      <dsp:spPr>
        <a:xfrm>
          <a:off x="655364" y="711932"/>
          <a:ext cx="4747346" cy="56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51" tIns="60051" rIns="60051" bIns="600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/>
            <a:t>Started as SQL Server DBA</a:t>
          </a:r>
          <a:endParaRPr lang="en-US" sz="1400" kern="1200"/>
        </a:p>
      </dsp:txBody>
      <dsp:txXfrm>
        <a:off x="655364" y="711932"/>
        <a:ext cx="4747346" cy="567414"/>
      </dsp:txXfrm>
    </dsp:sp>
    <dsp:sp modelId="{DF580EF7-430B-4769-A96C-6A651B3FCE20}">
      <dsp:nvSpPr>
        <dsp:cNvPr id="0" name=""/>
        <dsp:cNvSpPr/>
      </dsp:nvSpPr>
      <dsp:spPr>
        <a:xfrm>
          <a:off x="0" y="1421201"/>
          <a:ext cx="5402711" cy="567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88D05-5BF3-453A-9635-32F9082479CD}">
      <dsp:nvSpPr>
        <dsp:cNvPr id="0" name=""/>
        <dsp:cNvSpPr/>
      </dsp:nvSpPr>
      <dsp:spPr>
        <a:xfrm>
          <a:off x="171642" y="1548869"/>
          <a:ext cx="312078" cy="3120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784ED-14EB-44D6-8142-F664DA3992B6}">
      <dsp:nvSpPr>
        <dsp:cNvPr id="0" name=""/>
        <dsp:cNvSpPr/>
      </dsp:nvSpPr>
      <dsp:spPr>
        <a:xfrm>
          <a:off x="655364" y="1421201"/>
          <a:ext cx="4747346" cy="56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51" tIns="60051" rIns="60051" bIns="600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/>
            <a:t>Transitioned to the Microsoft BI Stack</a:t>
          </a:r>
          <a:endParaRPr lang="en-US" sz="1400" kern="1200"/>
        </a:p>
      </dsp:txBody>
      <dsp:txXfrm>
        <a:off x="655364" y="1421201"/>
        <a:ext cx="4747346" cy="567414"/>
      </dsp:txXfrm>
    </dsp:sp>
    <dsp:sp modelId="{73854D0C-53CE-459B-8254-F220EDE36EC5}">
      <dsp:nvSpPr>
        <dsp:cNvPr id="0" name=""/>
        <dsp:cNvSpPr/>
      </dsp:nvSpPr>
      <dsp:spPr>
        <a:xfrm>
          <a:off x="0" y="2130469"/>
          <a:ext cx="5402711" cy="567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8860B7-F1D6-4B0E-9515-84D8DDEA86ED}">
      <dsp:nvSpPr>
        <dsp:cNvPr id="0" name=""/>
        <dsp:cNvSpPr/>
      </dsp:nvSpPr>
      <dsp:spPr>
        <a:xfrm>
          <a:off x="171642" y="2258137"/>
          <a:ext cx="312078" cy="31207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232F7-CCD8-4527-886D-7434BE307B93}">
      <dsp:nvSpPr>
        <dsp:cNvPr id="0" name=""/>
        <dsp:cNvSpPr/>
      </dsp:nvSpPr>
      <dsp:spPr>
        <a:xfrm>
          <a:off x="655364" y="2130469"/>
          <a:ext cx="4747346" cy="56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51" tIns="60051" rIns="60051" bIns="600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/>
            <a:t>Work on everything from SQL Server Integration Services, SQL Server Database, Analysis Services, and Power BI</a:t>
          </a:r>
          <a:endParaRPr lang="en-US" sz="1400" kern="1200"/>
        </a:p>
      </dsp:txBody>
      <dsp:txXfrm>
        <a:off x="655364" y="2130469"/>
        <a:ext cx="4747346" cy="567414"/>
      </dsp:txXfrm>
    </dsp:sp>
    <dsp:sp modelId="{1CC3E96B-7310-49DC-8003-4102672AC03A}">
      <dsp:nvSpPr>
        <dsp:cNvPr id="0" name=""/>
        <dsp:cNvSpPr/>
      </dsp:nvSpPr>
      <dsp:spPr>
        <a:xfrm>
          <a:off x="0" y="2839738"/>
          <a:ext cx="5402711" cy="567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8866A-C6B4-46C2-8D46-FD7690EE8F3F}">
      <dsp:nvSpPr>
        <dsp:cNvPr id="0" name=""/>
        <dsp:cNvSpPr/>
      </dsp:nvSpPr>
      <dsp:spPr>
        <a:xfrm>
          <a:off x="171642" y="2967406"/>
          <a:ext cx="312078" cy="312078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6147D-5C9D-4526-A738-2526D137A69E}">
      <dsp:nvSpPr>
        <dsp:cNvPr id="0" name=""/>
        <dsp:cNvSpPr/>
      </dsp:nvSpPr>
      <dsp:spPr>
        <a:xfrm>
          <a:off x="655364" y="2839738"/>
          <a:ext cx="4747346" cy="56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51" tIns="60051" rIns="60051" bIns="600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Favorite Data Model</a:t>
          </a:r>
        </a:p>
      </dsp:txBody>
      <dsp:txXfrm>
        <a:off x="655364" y="2839738"/>
        <a:ext cx="4747346" cy="567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22:05:01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24575,'0'3'0,"0"4"0,0 3 0,0 4 0,0 2 0,0 2 0,0 0 0,0 0 0,0 1 0,0-1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22:05:31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24575,'0'3'0,"0"4"0,0 4 0,0 2 0,0 3 0,0 2 0,0 0 0,0 0 0,0 1 0,0-1 0,0 0 0,0 0 0,0 0 0,0 0 0,0-1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C3B34-0924-4938-A01C-01BADD34236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E6171-8025-47E1-BD68-5834EAF0B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94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/>
              <a:t>Session Title!</a:t>
            </a:r>
            <a:endParaRPr lang="en-GB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37647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267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1EF4-D24F-B612-D76E-53EAC3867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9C697-A88B-51B0-132B-A7F0B503B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0CF7D-D2EC-B579-DD05-704880A5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99C02-0FE0-4715-A811-2EE91FFD3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1DDD8-0C88-2915-FF77-861F0E52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68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3939-DB61-833C-8528-0FB29494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A961-7B4E-B614-0517-C21CCF30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0568-65E5-2556-E34C-F7249A39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A1F10-B6FF-D8D5-C071-A181A1A1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7EA1C-E7D6-8A4E-06A4-996DC7EA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6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1324-B345-1861-EB67-83FB0165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9535A-5ED7-BFE4-2C19-CD427C322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D389-DD2F-097F-A780-D276A475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39B4C-0C6D-5F8A-7CF8-A6318389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CC325-DB85-EC17-02D4-07238A6B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10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191E-C3DF-F02B-E157-BE44F78C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08A0-FB0C-30A5-099E-55FAE3BCF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D5D86-7226-17BB-0806-0168F5A0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0B24A-37B8-91E9-4FB5-A41F6365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9770-C131-FA16-BE9F-96709BE7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40797-4F34-4E33-84F8-0F8E64A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39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49F3-68C1-EC93-67E3-BD324722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7F6D8-493D-D4B7-C1B4-270CC67B3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37163-2AE3-259F-132F-8093C9688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2BCBF-884E-D976-1A71-F8657FBB5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1C6DC0-C764-1BC8-663B-AA5F72377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EC1F5F-1BCF-B64E-57CB-7A638659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16F0C-FCD0-529D-2A56-E15AD733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FE0F36-0841-6D7B-9F04-C0C7ECA8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45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DAC0-C948-7177-7AAE-C24EF1CF6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51423-4EF6-51C1-376A-9BEB49A7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5B659-4B47-C42E-8666-8A925F3C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0AB60-DF9F-BCAF-A1EC-923D5651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61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1EE288-9496-F563-C841-C1FEE6C9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A4823-E14C-9464-3FB5-AB811568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DAB5F-A6C7-69D9-6DA4-F560B915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3E57-72E6-4EEB-9585-43A7AE7C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44FA-39F8-B18C-7580-6577B04A7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78BF6-4EEC-322F-2CC4-BD6430B2C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D18F5-4F67-AE3B-523A-3AC29EAE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783E1-C066-B67C-8F73-C9D6B05B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C445A-1DB3-E1BA-6FAB-6A84A0D3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7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Point</a:t>
            </a:r>
          </a:p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31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A114-5BFF-C8E7-37D7-406E4F87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B9FAB-5471-FB3F-BE7A-999EC6CCA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EF5CE-116C-058F-0517-0B9FBE6AF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2B590-7EA7-EC88-C0AC-F800321A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1FEA3-C40A-88B2-973E-CB203C0FE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8F308-87FD-23ED-DEC1-D0B410D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29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EC04-4647-8C87-7877-42A8AE8F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94637-372C-4575-74AD-B22186A56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305C1-C5CB-12AC-A2D1-5077E348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BE7EE-D7AF-9031-41B6-5729881B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879FA-670B-FB1D-A8A9-EEBCD3F5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05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DEBA5F-554D-FA41-9E93-AD0B83EDD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E8ADE-B903-E959-F12E-2727E27DC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90A69-AB2E-818C-04A2-EB84EA11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A5A3C-2413-A985-3A05-3F5E6037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3CE47-5BF9-CBF1-BCB4-C0AECED2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58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Title slide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Title slide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59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50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3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81472-B5A5-D180-9785-2A5F08D8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0765B-CBB8-A74C-4BFD-71CA233AA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2DAD7-4DDC-AFE5-5807-86BA26DA0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599AC-8F80-4D40-9799-60015055CAA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20E9C-6434-052B-BB52-FD9B5B523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49D78-1C21-9D6E-5742-000EE58DC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3EB5C-95B8-497A-B9F6-4D043A5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0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png"/><Relationship Id="rId5" Type="http://schemas.openxmlformats.org/officeDocument/2006/relationships/customXml" Target="../ink/ink2.xml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i/3bl3yu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4700-34CE-937A-3E61-92BFA8ACD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900" y="2078139"/>
            <a:ext cx="9144000" cy="1517081"/>
          </a:xfrm>
        </p:spPr>
        <p:txBody>
          <a:bodyPr>
            <a:normAutofit/>
          </a:bodyPr>
          <a:lstStyle/>
          <a:p>
            <a:r>
              <a:rPr lang="en-US" sz="4400" b="1" i="0">
                <a:effectLst/>
                <a:latin typeface="Congenial" panose="02000503040000020004" pitchFamily="2" charset="0"/>
              </a:rPr>
              <a:t>Upgrade to First Class with Calculation Groups for Power BI</a:t>
            </a:r>
            <a:endParaRPr lang="en-GB" sz="4400">
              <a:latin typeface="Congenial" panose="02000503040000020004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42D2-27C0-AE2F-7D73-FBE463923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2959" y="4567420"/>
            <a:ext cx="5726082" cy="555193"/>
          </a:xfrm>
        </p:spPr>
        <p:txBody>
          <a:bodyPr>
            <a:noAutofit/>
          </a:bodyPr>
          <a:lstStyle/>
          <a:p>
            <a:r>
              <a:rPr lang="en-GB" sz="4800"/>
              <a:t>Jason Romans</a:t>
            </a:r>
          </a:p>
        </p:txBody>
      </p:sp>
    </p:spTree>
    <p:extLst>
      <p:ext uri="{BB962C8B-B14F-4D97-AF65-F5344CB8AC3E}">
        <p14:creationId xmlns:p14="http://schemas.microsoft.com/office/powerpoint/2010/main" val="418947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7238AC-E567-C34F-70C1-C4C33B6F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685801"/>
            <a:ext cx="9793778" cy="781049"/>
          </a:xfrm>
        </p:spPr>
        <p:txBody>
          <a:bodyPr>
            <a:noAutofit/>
          </a:bodyPr>
          <a:lstStyle/>
          <a:p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Difficult to Manage Variations</a:t>
            </a:r>
            <a:endParaRPr lang="en-US" sz="5400" b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57F56-9349-C3CF-26BB-E8BD6FD5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750" y="1893650"/>
            <a:ext cx="10166350" cy="375069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For each measure</a:t>
            </a:r>
          </a:p>
          <a:p>
            <a:pPr marL="1143000" lvl="1" indent="-685800">
              <a:buFont typeface="Arial" panose="020B0604020202020204" pitchFamily="34" charset="0"/>
              <a:buChar char="•"/>
              <a:defRPr/>
            </a:pPr>
            <a:r>
              <a:rPr lang="en-US" sz="6600">
                <a:solidFill>
                  <a:prstClr val="black"/>
                </a:solidFill>
              </a:rPr>
              <a:t>A</a:t>
            </a: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 least 4 variations</a:t>
            </a:r>
          </a:p>
          <a:p>
            <a:pPr marL="1143000" lvl="1" indent="-685800">
              <a:buFont typeface="Arial" panose="020B0604020202020204" pitchFamily="34" charset="0"/>
              <a:buChar char="•"/>
              <a:defRPr/>
            </a:pPr>
            <a:r>
              <a:rPr lang="en-US" sz="6600">
                <a:solidFill>
                  <a:prstClr val="black"/>
                </a:solidFill>
              </a:rPr>
              <a:t>My First Model 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89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6"/>
            <a:ext cx="10515600" cy="4931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YTD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DATESYTD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'Date'[Date]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/>
            </a:b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–- Precedence 10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br>
              <a:rPr lang="en-US"/>
            </a:b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 Precedence 20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666AB3-EE1E-9649-8AD4-7D62A91FABF0}"/>
              </a:ext>
            </a:extLst>
          </p:cNvPr>
          <p:cNvCxnSpPr/>
          <p:nvPr/>
        </p:nvCxnSpPr>
        <p:spPr>
          <a:xfrm>
            <a:off x="2798859" y="5383033"/>
            <a:ext cx="29181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E2F3879-13BE-3A8B-47DF-A2E9542D513A}"/>
              </a:ext>
            </a:extLst>
          </p:cNvPr>
          <p:cNvSpPr/>
          <p:nvPr/>
        </p:nvSpPr>
        <p:spPr>
          <a:xfrm>
            <a:off x="737870" y="1661823"/>
            <a:ext cx="6951041" cy="1767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A205A-847A-0420-DA9B-8720E52B6026}"/>
              </a:ext>
            </a:extLst>
          </p:cNvPr>
          <p:cNvCxnSpPr/>
          <p:nvPr/>
        </p:nvCxnSpPr>
        <p:spPr>
          <a:xfrm>
            <a:off x="4079019" y="3490623"/>
            <a:ext cx="0" cy="14789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2911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6"/>
            <a:ext cx="10515600" cy="493119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/>
            </a:b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 sz="3600"/>
            </a:b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60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Month] 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3600"/>
            </a:b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</a:t>
            </a: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 sz="3600"/>
            </a:b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</a:t>
            </a: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3600"/>
            </a:b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</a:t>
            </a: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DATESYTD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'Date'[Date] 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60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br>
              <a:rPr lang="en-US" sz="3600"/>
            </a:br>
            <a:endParaRPr lang="en-US" sz="3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E32058E-D4ED-20D1-EFAC-FD1A1356F733}"/>
              </a:ext>
            </a:extLst>
          </p:cNvPr>
          <p:cNvCxnSpPr>
            <a:cxnSpLocks/>
          </p:cNvCxnSpPr>
          <p:nvPr/>
        </p:nvCxnSpPr>
        <p:spPr>
          <a:xfrm>
            <a:off x="2775005" y="3633746"/>
            <a:ext cx="47151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7118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6"/>
            <a:ext cx="10515600" cy="493119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/>
            </a:b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 sz="3600"/>
            </a:b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60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Month] 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3600"/>
            </a:b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</a:t>
            </a: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 sz="3600"/>
            </a:b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</a:t>
            </a: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[Sales Amount],</a:t>
            </a:r>
            <a:br>
              <a:rPr lang="en-US" sz="3600"/>
            </a:b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</a:t>
            </a:r>
            <a:r>
              <a:rPr lang="en-US" sz="36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DATESYTD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6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'Date'[Date] </a:t>
            </a:r>
            <a:r>
              <a:rPr lang="en-US" sz="36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600">
                <a:solidFill>
                  <a:srgbClr val="808080"/>
                </a:solidFill>
                <a:latin typeface="Consolas" panose="020B0609020204030204" pitchFamily="49" charset="0"/>
              </a:rPr>
              <a:t>	)</a:t>
            </a:r>
            <a:br>
              <a:rPr lang="en-US" sz="3600"/>
            </a:br>
            <a:endParaRPr lang="en-US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1FE02-399E-7815-1409-2729F01540A5}"/>
              </a:ext>
            </a:extLst>
          </p:cNvPr>
          <p:cNvSpPr txBox="1">
            <a:spLocks/>
          </p:cNvSpPr>
          <p:nvPr/>
        </p:nvSpPr>
        <p:spPr>
          <a:xfrm>
            <a:off x="648970" y="231172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Not the result we were looking for…</a:t>
            </a:r>
          </a:p>
        </p:txBody>
      </p:sp>
    </p:spTree>
    <p:extLst>
      <p:ext uri="{BB962C8B-B14F-4D97-AF65-F5344CB8AC3E}">
        <p14:creationId xmlns:p14="http://schemas.microsoft.com/office/powerpoint/2010/main" val="1840339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6"/>
            <a:ext cx="10515600" cy="4931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YTD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DATESYTD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'Date'[Date]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–- Precedence </a:t>
            </a:r>
            <a:r>
              <a:rPr lang="en-US">
                <a:solidFill>
                  <a:srgbClr val="808080"/>
                </a:solidFill>
                <a:latin typeface="Consolas" panose="020B0609020204030204" pitchFamily="49" charset="0"/>
              </a:rPr>
              <a:t>20</a:t>
            </a:r>
            <a:endParaRPr lang="en-US" b="0" i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 Precedence </a:t>
            </a:r>
            <a:r>
              <a:rPr lang="en-US">
                <a:solidFill>
                  <a:srgbClr val="808080"/>
                </a:solidFill>
                <a:latin typeface="Consolas" panose="020B0609020204030204" pitchFamily="49" charset="0"/>
              </a:rPr>
              <a:t>10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30069-3D5A-2F7B-A930-DB5BF7591311}"/>
              </a:ext>
            </a:extLst>
          </p:cNvPr>
          <p:cNvSpPr txBox="1">
            <a:spLocks/>
          </p:cNvSpPr>
          <p:nvPr/>
        </p:nvSpPr>
        <p:spPr>
          <a:xfrm>
            <a:off x="648970" y="231172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Take two</a:t>
            </a:r>
          </a:p>
        </p:txBody>
      </p:sp>
    </p:spTree>
    <p:extLst>
      <p:ext uri="{BB962C8B-B14F-4D97-AF65-F5344CB8AC3E}">
        <p14:creationId xmlns:p14="http://schemas.microsoft.com/office/powerpoint/2010/main" val="5147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6"/>
            <a:ext cx="10515600" cy="4931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YTD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DATESYTD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'Date'[Date]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–- Precedence </a:t>
            </a:r>
            <a:r>
              <a:rPr lang="en-US">
                <a:solidFill>
                  <a:srgbClr val="808080"/>
                </a:solidFill>
                <a:latin typeface="Consolas" panose="020B0609020204030204" pitchFamily="49" charset="0"/>
              </a:rPr>
              <a:t>20</a:t>
            </a:r>
            <a:endParaRPr lang="en-US" b="0" i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 Precedence </a:t>
            </a:r>
            <a:r>
              <a:rPr lang="en-US">
                <a:solidFill>
                  <a:srgbClr val="808080"/>
                </a:solidFill>
                <a:latin typeface="Consolas" panose="020B0609020204030204" pitchFamily="49" charset="0"/>
              </a:rPr>
              <a:t>10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CC8ACA-D616-9367-368D-DE35503FC797}"/>
              </a:ext>
            </a:extLst>
          </p:cNvPr>
          <p:cNvSpPr txBox="1">
            <a:spLocks/>
          </p:cNvSpPr>
          <p:nvPr/>
        </p:nvSpPr>
        <p:spPr>
          <a:xfrm>
            <a:off x="648970" y="231172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Time Intelligence with higher precedence </a:t>
            </a:r>
          </a:p>
        </p:txBody>
      </p:sp>
    </p:spTree>
    <p:extLst>
      <p:ext uri="{BB962C8B-B14F-4D97-AF65-F5344CB8AC3E}">
        <p14:creationId xmlns:p14="http://schemas.microsoft.com/office/powerpoint/2010/main" val="2923205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6"/>
            <a:ext cx="10515600" cy="4931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YTD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DATESYTD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'Date'[Date]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–- Precedence </a:t>
            </a:r>
            <a:r>
              <a:rPr lang="en-US">
                <a:solidFill>
                  <a:srgbClr val="808080"/>
                </a:solidFill>
                <a:latin typeface="Consolas" panose="020B0609020204030204" pitchFamily="49" charset="0"/>
              </a:rPr>
              <a:t>20</a:t>
            </a:r>
            <a:endParaRPr lang="en-US" b="0" i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 Precedence </a:t>
            </a:r>
            <a:r>
              <a:rPr lang="en-US">
                <a:solidFill>
                  <a:srgbClr val="808080"/>
                </a:solidFill>
                <a:latin typeface="Consolas" panose="020B0609020204030204" pitchFamily="49" charset="0"/>
              </a:rPr>
              <a:t>10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CC8ACA-D616-9367-368D-DE35503FC797}"/>
              </a:ext>
            </a:extLst>
          </p:cNvPr>
          <p:cNvSpPr txBox="1">
            <a:spLocks/>
          </p:cNvSpPr>
          <p:nvPr/>
        </p:nvSpPr>
        <p:spPr>
          <a:xfrm>
            <a:off x="648970" y="231172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Time Intelligence with higher precedence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7D69D7-0579-CE93-760A-BBC635CA6FD2}"/>
              </a:ext>
            </a:extLst>
          </p:cNvPr>
          <p:cNvCxnSpPr>
            <a:cxnSpLocks/>
          </p:cNvCxnSpPr>
          <p:nvPr/>
        </p:nvCxnSpPr>
        <p:spPr>
          <a:xfrm>
            <a:off x="2759103" y="2441050"/>
            <a:ext cx="36337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BCE1751-6BBC-1917-B0C2-1857A33AF0D2}"/>
              </a:ext>
            </a:extLst>
          </p:cNvPr>
          <p:cNvSpPr/>
          <p:nvPr/>
        </p:nvSpPr>
        <p:spPr>
          <a:xfrm>
            <a:off x="1676125" y="4198288"/>
            <a:ext cx="6951041" cy="17796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8AE2B9-088E-E2D2-B3F4-3A4D07249324}"/>
              </a:ext>
            </a:extLst>
          </p:cNvPr>
          <p:cNvCxnSpPr>
            <a:cxnSpLocks/>
          </p:cNvCxnSpPr>
          <p:nvPr/>
        </p:nvCxnSpPr>
        <p:spPr>
          <a:xfrm flipV="1">
            <a:off x="4516342" y="2532442"/>
            <a:ext cx="0" cy="15704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035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6"/>
            <a:ext cx="10515600" cy="4931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YTD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 MAXX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DATESYTD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'Date'[Date]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/>
            </a:b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CC8ACA-D616-9367-368D-DE35503FC797}"/>
              </a:ext>
            </a:extLst>
          </p:cNvPr>
          <p:cNvSpPr txBox="1">
            <a:spLocks/>
          </p:cNvSpPr>
          <p:nvPr/>
        </p:nvSpPr>
        <p:spPr>
          <a:xfrm>
            <a:off x="648970" y="231172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Time Intelligence with higher precedence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7A91A48-02EC-CD43-D190-FBB2C331A8E4}"/>
              </a:ext>
            </a:extLst>
          </p:cNvPr>
          <p:cNvCxnSpPr>
            <a:cxnSpLocks/>
          </p:cNvCxnSpPr>
          <p:nvPr/>
        </p:nvCxnSpPr>
        <p:spPr>
          <a:xfrm>
            <a:off x="3593990" y="3252083"/>
            <a:ext cx="36337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0470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7"/>
            <a:ext cx="10515600" cy="3318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YTD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 MAXX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[Sales Amount]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DATESYTD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'Date'[Date]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/>
            </a:b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CC8ACA-D616-9367-368D-DE35503FC797}"/>
              </a:ext>
            </a:extLst>
          </p:cNvPr>
          <p:cNvSpPr txBox="1">
            <a:spLocks/>
          </p:cNvSpPr>
          <p:nvPr/>
        </p:nvSpPr>
        <p:spPr>
          <a:xfrm>
            <a:off x="648970" y="231172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Much Better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59960-697D-4285-6108-669E03AF2CC1}"/>
              </a:ext>
            </a:extLst>
          </p:cNvPr>
          <p:cNvSpPr/>
          <p:nvPr/>
        </p:nvSpPr>
        <p:spPr>
          <a:xfrm>
            <a:off x="648970" y="5258290"/>
            <a:ext cx="94948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If you aren’t sure which to set higher – test it</a:t>
            </a:r>
          </a:p>
        </p:txBody>
      </p:sp>
    </p:spTree>
    <p:extLst>
      <p:ext uri="{BB962C8B-B14F-4D97-AF65-F5344CB8AC3E}">
        <p14:creationId xmlns:p14="http://schemas.microsoft.com/office/powerpoint/2010/main" val="37085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C1C05-EAF4-CEA9-A931-497FBEFB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0C8B0-41EA-4C40-755B-83AADA5D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1612" y="1443038"/>
            <a:ext cx="9615487" cy="42656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May need to simulate the application of Calculation Items in DAX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Higher Precedence becomes the shell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Lower Precedence gets inserted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Higher Precedence for Time Intelligence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Lower for Stats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i.e. YTD should be applied first and then the calculation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3C4B056-798A-A6E8-9389-46EC69A3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12" y="838200"/>
            <a:ext cx="8221287" cy="604838"/>
          </a:xfrm>
        </p:spPr>
        <p:txBody>
          <a:bodyPr>
            <a:noAutofit/>
          </a:bodyPr>
          <a:lstStyle/>
          <a:p>
            <a:r>
              <a:rPr lang="en-US" sz="4400"/>
              <a:t>Precedence</a:t>
            </a:r>
          </a:p>
        </p:txBody>
      </p:sp>
    </p:spTree>
    <p:extLst>
      <p:ext uri="{BB962C8B-B14F-4D97-AF65-F5344CB8AC3E}">
        <p14:creationId xmlns:p14="http://schemas.microsoft.com/office/powerpoint/2010/main" val="12077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4EF30-1ABB-1411-CB43-AF381EA80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87C60B-FDB5-22BD-E563-61A8EC8C5AB2}"/>
              </a:ext>
            </a:extLst>
          </p:cNvPr>
          <p:cNvSpPr/>
          <p:nvPr/>
        </p:nvSpPr>
        <p:spPr>
          <a:xfrm>
            <a:off x="742950" y="3246249"/>
            <a:ext cx="10701338" cy="1396146"/>
          </a:xfrm>
          <a:prstGeom prst="rect">
            <a:avLst/>
          </a:prstGeom>
          <a:solidFill>
            <a:srgbClr val="C6EA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8684B7-F70D-907C-9E88-4ADC08D1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682750"/>
            <a:ext cx="10058400" cy="139614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4000"/>
              <a:t>If you start using Calculation Groups in the </a:t>
            </a:r>
          </a:p>
          <a:p>
            <a:r>
              <a:rPr lang="en-US" sz="4000"/>
              <a:t>DAX Code, you need to understand the details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4CB91C1-312A-D811-450A-C8EDE0E3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12" y="838199"/>
            <a:ext cx="8221287" cy="608503"/>
          </a:xfrm>
        </p:spPr>
        <p:txBody>
          <a:bodyPr>
            <a:noAutofit/>
          </a:bodyPr>
          <a:lstStyle/>
          <a:p>
            <a:r>
              <a:rPr lang="en-US" sz="4400"/>
              <a:t>Off the Runway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1CF67B-6BE2-B86B-F5B2-E14C3D969A2E}"/>
              </a:ext>
            </a:extLst>
          </p:cNvPr>
          <p:cNvCxnSpPr>
            <a:cxnSpLocks/>
          </p:cNvCxnSpPr>
          <p:nvPr/>
        </p:nvCxnSpPr>
        <p:spPr>
          <a:xfrm>
            <a:off x="3829050" y="4642395"/>
            <a:ext cx="73469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7A9BC9-92FF-D6BB-FE75-F85E6AC5D764}"/>
              </a:ext>
            </a:extLst>
          </p:cNvPr>
          <p:cNvGrpSpPr/>
          <p:nvPr/>
        </p:nvGrpSpPr>
        <p:grpSpPr>
          <a:xfrm rot="21184035">
            <a:off x="2202719" y="3546838"/>
            <a:ext cx="3252662" cy="1102971"/>
            <a:chOff x="1143000" y="3550990"/>
            <a:chExt cx="3252662" cy="1102971"/>
          </a:xfrm>
        </p:grpSpPr>
        <p:pic>
          <p:nvPicPr>
            <p:cNvPr id="6" name="Picture 5" descr="A blue and white object with a black background&#10;&#10;Description automatically generated">
              <a:extLst>
                <a:ext uri="{FF2B5EF4-FFF2-40B4-BE49-F238E27FC236}">
                  <a16:creationId xmlns:a16="http://schemas.microsoft.com/office/drawing/2014/main" id="{05E572FA-5401-EA06-2AB9-E4AA94867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3550990"/>
              <a:ext cx="3252662" cy="92405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73ABBD-3B42-7819-C04F-F754D7F4FDFB}"/>
                    </a:ext>
                  </a:extLst>
                </p14:cNvPr>
                <p14:cNvContentPartPr/>
                <p14:nvPr/>
              </p14:nvContentPartPr>
              <p14:xfrm>
                <a:off x="3066750" y="4482880"/>
                <a:ext cx="360" cy="5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73ABBD-3B42-7819-C04F-F754D7F4FD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48750" y="4464880"/>
                  <a:ext cx="36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116C7F-CB01-7032-7F95-4A654EB53460}"/>
                    </a:ext>
                  </a:extLst>
                </p14:cNvPr>
                <p14:cNvContentPartPr/>
                <p14:nvPr/>
              </p14:nvContentPartPr>
              <p14:xfrm>
                <a:off x="2419110" y="4464160"/>
                <a:ext cx="360" cy="9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116C7F-CB01-7032-7F95-4A654EB534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1110" y="4446160"/>
                  <a:ext cx="36000" cy="131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8781976-FEA7-C46E-7884-B330C204D246}"/>
                </a:ext>
              </a:extLst>
            </p:cNvPr>
            <p:cNvSpPr/>
            <p:nvPr/>
          </p:nvSpPr>
          <p:spPr>
            <a:xfrm>
              <a:off x="2374660" y="4531308"/>
              <a:ext cx="88900" cy="10159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42AC9E-5B9A-C449-A616-8689FEBFB28E}"/>
                </a:ext>
              </a:extLst>
            </p:cNvPr>
            <p:cNvSpPr/>
            <p:nvPr/>
          </p:nvSpPr>
          <p:spPr>
            <a:xfrm>
              <a:off x="3022300" y="4552365"/>
              <a:ext cx="88900" cy="10159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F4ED26D5-8AB5-DF00-EE19-9688201DF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96" y="4190768"/>
            <a:ext cx="242888" cy="40849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2F34BA-AEEE-2D90-79EC-5CEAF8606D31}"/>
              </a:ext>
            </a:extLst>
          </p:cNvPr>
          <p:cNvCxnSpPr>
            <a:cxnSpLocks/>
          </p:cNvCxnSpPr>
          <p:nvPr/>
        </p:nvCxnSpPr>
        <p:spPr>
          <a:xfrm>
            <a:off x="792956" y="4709070"/>
            <a:ext cx="310038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1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D7427-829C-56EF-4027-1E3F136DD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96387-6BDA-68DF-6680-0F446365D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94" y="689552"/>
            <a:ext cx="9793778" cy="821748"/>
          </a:xfrm>
        </p:spPr>
        <p:txBody>
          <a:bodyPr>
            <a:noAutofit/>
          </a:bodyPr>
          <a:lstStyle/>
          <a:p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Difficult to Switch Between</a:t>
            </a:r>
            <a:endParaRPr lang="en-US" sz="54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E4093-AAE6-89C6-2C5E-266F7853F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795" y="1664043"/>
            <a:ext cx="9988244" cy="394787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Example: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6200" dirty="0">
                <a:solidFill>
                  <a:schemeClr val="tx1"/>
                </a:solidFill>
              </a:rPr>
              <a:t>Place variations on a slicer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sz="6200" dirty="0">
                <a:solidFill>
                  <a:schemeClr val="tx1"/>
                </a:solidFill>
              </a:rPr>
              <a:t>Current, MTD, YTD</a:t>
            </a:r>
          </a:p>
        </p:txBody>
      </p:sp>
    </p:spTree>
    <p:extLst>
      <p:ext uri="{BB962C8B-B14F-4D97-AF65-F5344CB8AC3E}">
        <p14:creationId xmlns:p14="http://schemas.microsoft.com/office/powerpoint/2010/main" val="4597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F035C-AECE-3C0B-10B7-7931273B4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0318E-6010-D264-1923-D1635632F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700" y="1504950"/>
            <a:ext cx="9677400" cy="4203700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Each Calculation Item can only be called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Benefit code runs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No warning is issued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Best Practice – Do not use Calculation Groups in Measures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986759C-859C-0AB7-5BB0-509EC87A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12" y="838200"/>
            <a:ext cx="8221287" cy="400050"/>
          </a:xfrm>
        </p:spPr>
        <p:txBody>
          <a:bodyPr>
            <a:noAutofit/>
          </a:bodyPr>
          <a:lstStyle/>
          <a:p>
            <a:r>
              <a:rPr lang="en-US" sz="4400"/>
              <a:t>Sideway Recursion</a:t>
            </a:r>
          </a:p>
        </p:txBody>
      </p:sp>
    </p:spTree>
    <p:extLst>
      <p:ext uri="{BB962C8B-B14F-4D97-AF65-F5344CB8AC3E}">
        <p14:creationId xmlns:p14="http://schemas.microsoft.com/office/powerpoint/2010/main" val="214837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C1C05-EAF4-CEA9-A931-497FBEFB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0C8B0-41EA-4C40-755B-83AADA5D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1612" y="1443038"/>
            <a:ext cx="9615487" cy="426561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5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/>
              <a:t>Direct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400" dirty="0"/>
              <a:t>Calculation Groups in DAX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3C4B056-798A-A6E8-9389-46EC69A3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12" y="838200"/>
            <a:ext cx="8221287" cy="604838"/>
          </a:xfrm>
        </p:spPr>
        <p:txBody>
          <a:bodyPr>
            <a:noAutofit/>
          </a:bodyPr>
          <a:lstStyle/>
          <a:p>
            <a:r>
              <a:rPr lang="en-US" sz="4400" dirty="0"/>
              <a:t>Special Cases</a:t>
            </a:r>
          </a:p>
        </p:txBody>
      </p:sp>
    </p:spTree>
    <p:extLst>
      <p:ext uri="{BB962C8B-B14F-4D97-AF65-F5344CB8AC3E}">
        <p14:creationId xmlns:p14="http://schemas.microsoft.com/office/powerpoint/2010/main" val="9132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659E-89C2-E0F9-78C6-94492AF93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D6F102-F577-439B-FE0E-843663109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5550" y="1466850"/>
            <a:ext cx="9861550" cy="42418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/>
              <a:t>Apply multiple Calculation Items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 Will return the original Measure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/>
              <a:t>For Example: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tx1"/>
                </a:solidFill>
              </a:rPr>
              <a:t>Apply YTD and QTD to Sales Amount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4EADCC0-384E-89F3-D976-42CFA386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12" y="838200"/>
            <a:ext cx="9954838" cy="387350"/>
          </a:xfrm>
        </p:spPr>
        <p:txBody>
          <a:bodyPr>
            <a:noAutofit/>
          </a:bodyPr>
          <a:lstStyle/>
          <a:p>
            <a:r>
              <a:rPr lang="en-US" sz="4400"/>
              <a:t>Applying Multiple Calculation Items</a:t>
            </a:r>
          </a:p>
        </p:txBody>
      </p:sp>
    </p:spTree>
    <p:extLst>
      <p:ext uri="{BB962C8B-B14F-4D97-AF65-F5344CB8AC3E}">
        <p14:creationId xmlns:p14="http://schemas.microsoft.com/office/powerpoint/2010/main" val="23642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F806-6C5E-9CD1-A9E0-F2A4FF2B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498C52-8B96-4E6B-6916-16B3F1C24DEF}"/>
              </a:ext>
            </a:extLst>
          </p:cNvPr>
          <p:cNvSpPr txBox="1"/>
          <p:nvPr/>
        </p:nvSpPr>
        <p:spPr>
          <a:xfrm>
            <a:off x="563312" y="2230154"/>
            <a:ext cx="1022733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1. Why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2. How to Create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 Calculation Items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4. Multiple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5. Conclusion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F8D7C8-22BE-2C3E-12D1-9898E79A7D87}"/>
              </a:ext>
            </a:extLst>
          </p:cNvPr>
          <p:cNvSpPr txBox="1">
            <a:spLocks/>
          </p:cNvSpPr>
          <p:nvPr/>
        </p:nvSpPr>
        <p:spPr>
          <a:xfrm>
            <a:off x="563312" y="0"/>
            <a:ext cx="10224135" cy="72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Our Journey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F58AD0-95B6-BB46-B520-9E76C762DE9C}"/>
              </a:ext>
            </a:extLst>
          </p:cNvPr>
          <p:cNvCxnSpPr>
            <a:cxnSpLocks/>
          </p:cNvCxnSpPr>
          <p:nvPr/>
        </p:nvCxnSpPr>
        <p:spPr>
          <a:xfrm flipV="1">
            <a:off x="563312" y="691553"/>
            <a:ext cx="10227332" cy="2213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0E04C03-10B1-5A1A-CB97-ED6F30971A41}"/>
              </a:ext>
            </a:extLst>
          </p:cNvPr>
          <p:cNvGrpSpPr/>
          <p:nvPr/>
        </p:nvGrpSpPr>
        <p:grpSpPr>
          <a:xfrm>
            <a:off x="563312" y="992989"/>
            <a:ext cx="10224135" cy="916949"/>
            <a:chOff x="563312" y="992989"/>
            <a:chExt cx="10224135" cy="91694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F992945-39FE-6831-785C-11CDA47FFD60}"/>
                </a:ext>
              </a:extLst>
            </p:cNvPr>
            <p:cNvCxnSpPr>
              <a:cxnSpLocks/>
            </p:cNvCxnSpPr>
            <p:nvPr/>
          </p:nvCxnSpPr>
          <p:spPr>
            <a:xfrm>
              <a:off x="563312" y="1777809"/>
              <a:ext cx="10224135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64FF4B-3653-E423-A8F8-7137188E2D1F}"/>
                </a:ext>
              </a:extLst>
            </p:cNvPr>
            <p:cNvSpPr/>
            <p:nvPr/>
          </p:nvSpPr>
          <p:spPr>
            <a:xfrm>
              <a:off x="4944315" y="1649588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A02431-24F2-2C3D-DA2C-BF17F5F71BEE}"/>
                </a:ext>
              </a:extLst>
            </p:cNvPr>
            <p:cNvSpPr/>
            <p:nvPr/>
          </p:nvSpPr>
          <p:spPr>
            <a:xfrm>
              <a:off x="1404553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48C8FD5-1BDA-9DAA-1252-893ED8136E43}"/>
                </a:ext>
              </a:extLst>
            </p:cNvPr>
            <p:cNvSpPr/>
            <p:nvPr/>
          </p:nvSpPr>
          <p:spPr>
            <a:xfrm>
              <a:off x="3159702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8C61B48-C091-3393-C9F9-E862E8A70C26}"/>
                </a:ext>
              </a:extLst>
            </p:cNvPr>
            <p:cNvSpPr/>
            <p:nvPr/>
          </p:nvSpPr>
          <p:spPr>
            <a:xfrm>
              <a:off x="8735770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9BFDEB8-73D2-311A-6D42-8CAC5CAF7074}"/>
                </a:ext>
              </a:extLst>
            </p:cNvPr>
            <p:cNvSpPr/>
            <p:nvPr/>
          </p:nvSpPr>
          <p:spPr>
            <a:xfrm rot="20994157">
              <a:off x="9105130" y="1435257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BB1983-404C-F648-8222-B1CE945C628F}"/>
                </a:ext>
              </a:extLst>
            </p:cNvPr>
            <p:cNvSpPr/>
            <p:nvPr/>
          </p:nvSpPr>
          <p:spPr>
            <a:xfrm rot="780000">
              <a:off x="4652964" y="992989"/>
              <a:ext cx="776725" cy="252253"/>
            </a:xfrm>
            <a:custGeom>
              <a:avLst/>
              <a:gdLst>
                <a:gd name="connsiteX0" fmla="*/ 85041 w 776725"/>
                <a:gd name="connsiteY0" fmla="*/ 244643 h 252253"/>
                <a:gd name="connsiteX1" fmla="*/ 62181 w 776725"/>
                <a:gd name="connsiteY1" fmla="*/ 230356 h 252253"/>
                <a:gd name="connsiteX2" fmla="*/ 945 w 776725"/>
                <a:gd name="connsiteY2" fmla="*/ 126190 h 252253"/>
                <a:gd name="connsiteX3" fmla="*/ 3702 w 776725"/>
                <a:gd name="connsiteY3" fmla="*/ 116261 h 252253"/>
                <a:gd name="connsiteX4" fmla="*/ 5783 w 776725"/>
                <a:gd name="connsiteY4" fmla="*/ 115475 h 252253"/>
                <a:gd name="connsiteX5" fmla="*/ 28282 w 776725"/>
                <a:gd name="connsiteY5" fmla="*/ 110712 h 252253"/>
                <a:gd name="connsiteX6" fmla="*/ 46998 w 776725"/>
                <a:gd name="connsiteY6" fmla="*/ 115475 h 252253"/>
                <a:gd name="connsiteX7" fmla="*/ 129580 w 776725"/>
                <a:gd name="connsiteY7" fmla="*/ 186207 h 252253"/>
                <a:gd name="connsiteX8" fmla="*/ 286457 w 776725"/>
                <a:gd name="connsiteY8" fmla="*/ 153289 h 252253"/>
                <a:gd name="connsiteX9" fmla="*/ 126675 w 776725"/>
                <a:gd name="connsiteY9" fmla="*/ 20291 h 252253"/>
                <a:gd name="connsiteX10" fmla="*/ 125759 w 776725"/>
                <a:gd name="connsiteY10" fmla="*/ 10014 h 252253"/>
                <a:gd name="connsiteX11" fmla="*/ 129847 w 776725"/>
                <a:gd name="connsiteY11" fmla="*/ 7556 h 252253"/>
                <a:gd name="connsiteX12" fmla="*/ 162879 w 776725"/>
                <a:gd name="connsiteY12" fmla="*/ 632 h 252253"/>
                <a:gd name="connsiteX13" fmla="*/ 180796 w 776725"/>
                <a:gd name="connsiteY13" fmla="*/ 2537 h 252253"/>
                <a:gd name="connsiteX14" fmla="*/ 443324 w 776725"/>
                <a:gd name="connsiteY14" fmla="*/ 120437 h 252253"/>
                <a:gd name="connsiteX15" fmla="*/ 664380 w 776725"/>
                <a:gd name="connsiteY15" fmla="*/ 74098 h 252253"/>
                <a:gd name="connsiteX16" fmla="*/ 776175 w 776725"/>
                <a:gd name="connsiteY16" fmla="*/ 110188 h 252253"/>
                <a:gd name="connsiteX17" fmla="*/ 712358 w 776725"/>
                <a:gd name="connsiteY17" fmla="*/ 160804 h 252253"/>
                <a:gd name="connsiteX18" fmla="*/ 343169 w 776725"/>
                <a:gd name="connsiteY18" fmla="*/ 238280 h 252253"/>
                <a:gd name="connsiteX19" fmla="*/ 158107 w 776725"/>
                <a:gd name="connsiteY19" fmla="*/ 250310 h 2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6725" h="252253">
                  <a:moveTo>
                    <a:pt x="85041" y="244643"/>
                  </a:moveTo>
                  <a:cubicBezTo>
                    <a:pt x="75546" y="243899"/>
                    <a:pt x="67011" y="238565"/>
                    <a:pt x="62181" y="230356"/>
                  </a:cubicBezTo>
                  <a:lnTo>
                    <a:pt x="945" y="126190"/>
                  </a:lnTo>
                  <a:cubicBezTo>
                    <a:pt x="-1036" y="122687"/>
                    <a:pt x="199" y="118242"/>
                    <a:pt x="3702" y="116261"/>
                  </a:cubicBezTo>
                  <a:cubicBezTo>
                    <a:pt x="4351" y="115894"/>
                    <a:pt x="5053" y="115629"/>
                    <a:pt x="5783" y="115475"/>
                  </a:cubicBezTo>
                  <a:lnTo>
                    <a:pt x="28282" y="110712"/>
                  </a:lnTo>
                  <a:cubicBezTo>
                    <a:pt x="34921" y="109316"/>
                    <a:pt x="41834" y="111074"/>
                    <a:pt x="46998" y="115475"/>
                  </a:cubicBezTo>
                  <a:lnTo>
                    <a:pt x="129580" y="186207"/>
                  </a:lnTo>
                  <a:lnTo>
                    <a:pt x="286457" y="153289"/>
                  </a:lnTo>
                  <a:lnTo>
                    <a:pt x="126675" y="20291"/>
                  </a:lnTo>
                  <a:cubicBezTo>
                    <a:pt x="123584" y="17706"/>
                    <a:pt x="123174" y="13105"/>
                    <a:pt x="125759" y="10014"/>
                  </a:cubicBezTo>
                  <a:cubicBezTo>
                    <a:pt x="126808" y="8759"/>
                    <a:pt x="128247" y="7894"/>
                    <a:pt x="129847" y="7556"/>
                  </a:cubicBezTo>
                  <a:lnTo>
                    <a:pt x="162879" y="632"/>
                  </a:lnTo>
                  <a:cubicBezTo>
                    <a:pt x="168903" y="-644"/>
                    <a:pt x="175175" y="23"/>
                    <a:pt x="180796" y="2537"/>
                  </a:cubicBezTo>
                  <a:lnTo>
                    <a:pt x="443324" y="120437"/>
                  </a:lnTo>
                  <a:lnTo>
                    <a:pt x="664380" y="74098"/>
                  </a:lnTo>
                  <a:cubicBezTo>
                    <a:pt x="692898" y="68107"/>
                    <a:pt x="771689" y="88795"/>
                    <a:pt x="776175" y="110188"/>
                  </a:cubicBezTo>
                  <a:cubicBezTo>
                    <a:pt x="783662" y="145840"/>
                    <a:pt x="712358" y="160804"/>
                    <a:pt x="712358" y="160804"/>
                  </a:cubicBezTo>
                  <a:lnTo>
                    <a:pt x="343169" y="238280"/>
                  </a:lnTo>
                  <a:cubicBezTo>
                    <a:pt x="282364" y="251041"/>
                    <a:pt x="220053" y="255091"/>
                    <a:pt x="158107" y="2503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0FB4F93-909A-037A-8F2A-8F219B3946F5}"/>
                </a:ext>
              </a:extLst>
            </p:cNvPr>
            <p:cNvSpPr/>
            <p:nvPr/>
          </p:nvSpPr>
          <p:spPr>
            <a:xfrm rot="306897">
              <a:off x="6884458" y="1623127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0EA7BC-4548-3569-7DEC-F5EC50DC6B7C}"/>
                </a:ext>
              </a:extLst>
            </p:cNvPr>
            <p:cNvSpPr/>
            <p:nvPr/>
          </p:nvSpPr>
          <p:spPr>
            <a:xfrm rot="168002">
              <a:off x="6606535" y="10611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FD6D7E-8EAE-AE6B-79D4-72FF0E980CF7}"/>
                </a:ext>
              </a:extLst>
            </p:cNvPr>
            <p:cNvSpPr/>
            <p:nvPr/>
          </p:nvSpPr>
          <p:spPr>
            <a:xfrm rot="21022258">
              <a:off x="590117" y="14254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06C272-6DD6-86F9-0379-4E1F8D64DEC2}"/>
                </a:ext>
              </a:extLst>
            </p:cNvPr>
            <p:cNvSpPr/>
            <p:nvPr/>
          </p:nvSpPr>
          <p:spPr>
            <a:xfrm rot="19707659">
              <a:off x="2826978" y="1116779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1303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2A42F-2D3B-9CAE-0269-3CD94AF82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16459B-805A-D2D8-DE7C-7BA1B0BB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0" y="692151"/>
            <a:ext cx="9793778" cy="774699"/>
          </a:xfrm>
        </p:spPr>
        <p:txBody>
          <a:bodyPr>
            <a:normAutofit/>
          </a:bodyPr>
          <a:lstStyle/>
          <a:p>
            <a:r>
              <a:rPr lang="en-US" sz="4000"/>
              <a:t>Worth </a:t>
            </a:r>
            <a:r>
              <a:rPr lang="en-US" sz="4400"/>
              <a:t>Investing</a:t>
            </a:r>
            <a:r>
              <a:rPr lang="en-US" sz="4000"/>
              <a:t> Your Time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EC0839D-CBC0-2E6F-1F50-C56B3BDC6F54}"/>
              </a:ext>
            </a:extLst>
          </p:cNvPr>
          <p:cNvSpPr txBox="1">
            <a:spLocks/>
          </p:cNvSpPr>
          <p:nvPr/>
        </p:nvSpPr>
        <p:spPr>
          <a:xfrm>
            <a:off x="1111250" y="1466851"/>
            <a:ext cx="9645650" cy="422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600">
                <a:solidFill>
                  <a:schemeClr val="tx1"/>
                </a:solidFill>
              </a:rPr>
              <a:t>Start with a Single Calculation Group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600">
              <a:solidFill>
                <a:schemeClr val="tx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600">
                <a:solidFill>
                  <a:schemeClr val="tx1"/>
                </a:solidFill>
              </a:rPr>
              <a:t>Try Creating with Power BI Desktop and Tabular Editor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>
                <a:solidFill>
                  <a:schemeClr val="tx1"/>
                </a:solidFill>
              </a:rPr>
              <a:t>Tabular Editor - ways to speed up creating Calculation Groups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5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175E-E165-C701-12BE-D3F21C1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63" y="781223"/>
            <a:ext cx="7481364" cy="939627"/>
          </a:xfrm>
        </p:spPr>
        <p:txBody>
          <a:bodyPr>
            <a:noAutofit/>
          </a:bodyPr>
          <a:lstStyle/>
          <a:p>
            <a:r>
              <a:rPr lang="en-US"/>
              <a:t>Speaker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08A6A-89DC-9222-FF6B-C35A07BD2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623" y="4991252"/>
            <a:ext cx="5193763" cy="6798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0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https://sqlb.it/?12595</a:t>
            </a:r>
            <a:endParaRPr lang="en-US" sz="4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A5EAE1-14BF-1D74-9CFC-39AFF15E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4304" y="1146769"/>
            <a:ext cx="4184400" cy="4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742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E37BE-74DA-2EE1-9790-1A9B2FDA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1677F1-2552-6402-0660-95EC7352FEB2}"/>
              </a:ext>
            </a:extLst>
          </p:cNvPr>
          <p:cNvSpPr txBox="1">
            <a:spLocks/>
          </p:cNvSpPr>
          <p:nvPr/>
        </p:nvSpPr>
        <p:spPr>
          <a:xfrm>
            <a:off x="955997" y="4436798"/>
            <a:ext cx="6538002" cy="7145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66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72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thedaxshepherd@gmail.com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B688E42-E81D-44B8-C3FC-5EE8F9953398}"/>
              </a:ext>
            </a:extLst>
          </p:cNvPr>
          <p:cNvSpPr txBox="1">
            <a:spLocks/>
          </p:cNvSpPr>
          <p:nvPr/>
        </p:nvSpPr>
        <p:spPr>
          <a:xfrm>
            <a:off x="955997" y="5037039"/>
            <a:ext cx="6538002" cy="7145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66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72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www.thedaxshepherd.net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4F7AE5-FD60-9DE1-B4FA-77D420E783E1}"/>
              </a:ext>
            </a:extLst>
          </p:cNvPr>
          <p:cNvSpPr txBox="1">
            <a:spLocks/>
          </p:cNvSpPr>
          <p:nvPr/>
        </p:nvSpPr>
        <p:spPr>
          <a:xfrm>
            <a:off x="955997" y="3998822"/>
            <a:ext cx="6538002" cy="562240"/>
          </a:xfrm>
          <a:prstGeom prst="rect">
            <a:avLst/>
          </a:prstGeom>
        </p:spPr>
        <p:txBody>
          <a:bodyPr wrap="square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66600" rtl="0" eaLnBrk="1" fontAlgn="auto" latinLnBrk="0" hangingPunct="1">
              <a:lnSpc>
                <a:spcPct val="90000"/>
              </a:lnSpc>
              <a:spcBef>
                <a:spcPts val="12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572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Jason Romans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063FF0-0E35-B940-79F7-83643291FC88}"/>
              </a:ext>
            </a:extLst>
          </p:cNvPr>
          <p:cNvGrpSpPr/>
          <p:nvPr/>
        </p:nvGrpSpPr>
        <p:grpSpPr>
          <a:xfrm>
            <a:off x="7321414" y="1162282"/>
            <a:ext cx="3664465" cy="1536710"/>
            <a:chOff x="947386" y="3132499"/>
            <a:chExt cx="3664465" cy="1536710"/>
          </a:xfrm>
        </p:grpSpPr>
        <p:pic>
          <p:nvPicPr>
            <p:cNvPr id="3" name="Picture 2" descr="A cartoon of a sheep&#10;&#10;Description automatically generated">
              <a:extLst>
                <a:ext uri="{FF2B5EF4-FFF2-40B4-BE49-F238E27FC236}">
                  <a16:creationId xmlns:a16="http://schemas.microsoft.com/office/drawing/2014/main" id="{71679D09-4708-75C9-04D4-3B34A826A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306" y="3132499"/>
              <a:ext cx="1601735" cy="102077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9C67A6-84D9-832E-1DA7-76EC95936B14}"/>
                </a:ext>
              </a:extLst>
            </p:cNvPr>
            <p:cNvSpPr/>
            <p:nvPr/>
          </p:nvSpPr>
          <p:spPr>
            <a:xfrm>
              <a:off x="947386" y="4022878"/>
              <a:ext cx="366446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 w="12700">
                    <a:solidFill>
                      <a:srgbClr val="44546A">
                        <a:lumMod val="75000"/>
                      </a:srgbClr>
                    </a:solidFill>
                    <a:prstDash val="solid"/>
                  </a:ln>
                  <a:pattFill prst="dkUpDiag">
                    <a:fgClr>
                      <a:srgbClr val="44546A"/>
                    </a:fgClr>
                    <a:bgClr>
                      <a:srgbClr val="44546A">
                        <a:lumMod val="20000"/>
                        <a:lumOff val="80000"/>
                      </a:srgbClr>
                    </a:bgClr>
                  </a:pattFill>
                  <a:effectLst>
                    <a:outerShdw dist="38100" dir="2640000" algn="bl" rotWithShape="0">
                      <a:srgbClr val="44546A">
                        <a:lumMod val="75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The Dax Shepherd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CFCE5F2-5FB9-956A-40DC-4D7DA35C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97" y="726258"/>
            <a:ext cx="4479603" cy="969449"/>
          </a:xfrm>
        </p:spPr>
        <p:txBody>
          <a:bodyPr>
            <a:noAutofit/>
          </a:bodyPr>
          <a:lstStyle/>
          <a:p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Thank you</a:t>
            </a:r>
            <a:endParaRPr lang="en-US" b="0"/>
          </a:p>
        </p:txBody>
      </p:sp>
      <p:pic>
        <p:nvPicPr>
          <p:cNvPr id="16" name="Picture 15" descr="A qr code with a sheep&#10;&#10;Description automatically generated">
            <a:extLst>
              <a:ext uri="{FF2B5EF4-FFF2-40B4-BE49-F238E27FC236}">
                <a16:creationId xmlns:a16="http://schemas.microsoft.com/office/drawing/2014/main" id="{C91E9046-E5FB-6EB6-6FED-0AF3EB6AC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49" y="2698992"/>
            <a:ext cx="3052596" cy="30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4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A3BA5-DE0C-2CD7-B5AC-2FE4271BA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EF0B-8A39-95E2-770B-781B330A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26142"/>
            <a:ext cx="9793778" cy="672352"/>
          </a:xfrm>
        </p:spPr>
        <p:txBody>
          <a:bodyPr>
            <a:noAutofit/>
          </a:bodyPr>
          <a:lstStyle/>
          <a:p>
            <a:r>
              <a:rPr lang="en-US" sz="3600"/>
              <a:t>Multiple Variations</a:t>
            </a:r>
          </a:p>
        </p:txBody>
      </p:sp>
      <p:pic>
        <p:nvPicPr>
          <p:cNvPr id="4" name="Picture 3" descr="A diagram of a diagram of a variety of colors">
            <a:extLst>
              <a:ext uri="{FF2B5EF4-FFF2-40B4-BE49-F238E27FC236}">
                <a16:creationId xmlns:a16="http://schemas.microsoft.com/office/drawing/2014/main" id="{C2E60641-D18D-78F9-6814-85A6F6DF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7" y="1457325"/>
            <a:ext cx="9964132" cy="42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E4AD2-71C9-3410-4C70-922655C35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A6AE-5E21-DA81-3445-C24C811E4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26142"/>
            <a:ext cx="9793778" cy="672352"/>
          </a:xfrm>
        </p:spPr>
        <p:txBody>
          <a:bodyPr>
            <a:noAutofit/>
          </a:bodyPr>
          <a:lstStyle/>
          <a:p>
            <a:r>
              <a:rPr lang="en-US" sz="3600"/>
              <a:t>Multiple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55C2F-E6E3-8043-E28B-C60E3211E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188" y="1457325"/>
            <a:ext cx="8491970" cy="42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7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593D-39BC-D249-1901-5A383325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line with black text">
            <a:extLst>
              <a:ext uri="{FF2B5EF4-FFF2-40B4-BE49-F238E27FC236}">
                <a16:creationId xmlns:a16="http://schemas.microsoft.com/office/drawing/2014/main" id="{AA3C6244-AFD8-5DF1-F0FE-DBB2EC34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1" y="1398105"/>
            <a:ext cx="9733722" cy="4240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29FEA-06FD-5016-20EB-3619DED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26142"/>
            <a:ext cx="9793778" cy="672352"/>
          </a:xfrm>
        </p:spPr>
        <p:txBody>
          <a:bodyPr>
            <a:noAutofit/>
          </a:bodyPr>
          <a:lstStyle/>
          <a:p>
            <a:r>
              <a:rPr lang="en-US" sz="4000"/>
              <a:t>Simplified</a:t>
            </a:r>
          </a:p>
        </p:txBody>
      </p:sp>
      <p:pic>
        <p:nvPicPr>
          <p:cNvPr id="7" name="Graphic 6" descr="Airplane with solid fill">
            <a:extLst>
              <a:ext uri="{FF2B5EF4-FFF2-40B4-BE49-F238E27FC236}">
                <a16:creationId xmlns:a16="http://schemas.microsoft.com/office/drawing/2014/main" id="{EB7611F7-96BA-AEAB-0320-2F7ABE73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481514">
            <a:off x="2918392" y="4814019"/>
            <a:ext cx="902325" cy="902325"/>
          </a:xfrm>
          <a:prstGeom prst="rect">
            <a:avLst/>
          </a:prstGeom>
        </p:spPr>
      </p:pic>
      <p:pic>
        <p:nvPicPr>
          <p:cNvPr id="5" name="Graphic 4" descr="Airplane outline">
            <a:extLst>
              <a:ext uri="{FF2B5EF4-FFF2-40B4-BE49-F238E27FC236}">
                <a16:creationId xmlns:a16="http://schemas.microsoft.com/office/drawing/2014/main" id="{61909306-E3B8-17CF-5C84-D41603098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665940">
            <a:off x="1964735" y="3674797"/>
            <a:ext cx="871594" cy="8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1B1E2-A45C-E7B1-3603-5A40E2104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50A3-C86A-17DA-AB73-ECBB301C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11" y="1714769"/>
            <a:ext cx="9793778" cy="1325563"/>
          </a:xfrm>
        </p:spPr>
        <p:txBody>
          <a:bodyPr/>
          <a:lstStyle/>
          <a:p>
            <a:r>
              <a:rPr lang="en-US"/>
              <a:t>We need a better way</a:t>
            </a:r>
          </a:p>
        </p:txBody>
      </p:sp>
      <p:pic>
        <p:nvPicPr>
          <p:cNvPr id="4" name="Picture 3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10A66461-A0FA-A1EA-430E-386EE8F2B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8" y="174059"/>
            <a:ext cx="1114542" cy="487612"/>
          </a:xfrm>
          <a:prstGeom prst="rect">
            <a:avLst/>
          </a:prstGeom>
        </p:spPr>
      </p:pic>
      <p:pic>
        <p:nvPicPr>
          <p:cNvPr id="5" name="Picture 4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22656511-8BED-432C-4CE5-6F099F90F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62" y="3817668"/>
            <a:ext cx="1686160" cy="18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1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2" y="121641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The Pattern is the Same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262F428-5F6F-3976-709B-E86FE0253DC3}"/>
              </a:ext>
            </a:extLst>
          </p:cNvPr>
          <p:cNvSpPr/>
          <p:nvPr/>
        </p:nvSpPr>
        <p:spPr>
          <a:xfrm>
            <a:off x="749499" y="883203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499910-8C71-E736-08E1-36F5AB6C85F4}"/>
              </a:ext>
            </a:extLst>
          </p:cNvPr>
          <p:cNvSpPr/>
          <p:nvPr/>
        </p:nvSpPr>
        <p:spPr>
          <a:xfrm>
            <a:off x="563311" y="883203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CA7181-F95F-B45B-0D79-5759571F07BE}"/>
              </a:ext>
            </a:extLst>
          </p:cNvPr>
          <p:cNvSpPr/>
          <p:nvPr/>
        </p:nvSpPr>
        <p:spPr>
          <a:xfrm>
            <a:off x="935688" y="883203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CB7310-9B1C-B939-2B3F-8AE4A5184D4F}"/>
              </a:ext>
            </a:extLst>
          </p:cNvPr>
          <p:cNvSpPr txBox="1">
            <a:spLocks/>
          </p:cNvSpPr>
          <p:nvPr/>
        </p:nvSpPr>
        <p:spPr>
          <a:xfrm>
            <a:off x="563311" y="1099519"/>
            <a:ext cx="10515600" cy="510833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Sales Amount  YTD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Total Cost 		    YTD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Margin            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25D02-266B-6DB3-B6A9-A9BA1A1753FE}"/>
              </a:ext>
            </a:extLst>
          </p:cNvPr>
          <p:cNvSpPr/>
          <p:nvPr/>
        </p:nvSpPr>
        <p:spPr>
          <a:xfrm>
            <a:off x="7730455" y="1627464"/>
            <a:ext cx="2608976" cy="4219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396F97-543D-E9F3-1558-9861D0421E2B}"/>
              </a:ext>
            </a:extLst>
          </p:cNvPr>
          <p:cNvSpPr/>
          <p:nvPr/>
        </p:nvSpPr>
        <p:spPr>
          <a:xfrm>
            <a:off x="1121877" y="880188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8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2" y="121641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It is the measure that changes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262F428-5F6F-3976-709B-E86FE0253DC3}"/>
              </a:ext>
            </a:extLst>
          </p:cNvPr>
          <p:cNvSpPr/>
          <p:nvPr/>
        </p:nvSpPr>
        <p:spPr>
          <a:xfrm>
            <a:off x="749499" y="883203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499910-8C71-E736-08E1-36F5AB6C85F4}"/>
              </a:ext>
            </a:extLst>
          </p:cNvPr>
          <p:cNvSpPr/>
          <p:nvPr/>
        </p:nvSpPr>
        <p:spPr>
          <a:xfrm>
            <a:off x="563311" y="883203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CA7181-F95F-B45B-0D79-5759571F07BE}"/>
              </a:ext>
            </a:extLst>
          </p:cNvPr>
          <p:cNvSpPr/>
          <p:nvPr/>
        </p:nvSpPr>
        <p:spPr>
          <a:xfrm>
            <a:off x="935688" y="883203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68013F-82E6-A2BC-5314-9EEFA2A3CC8A}"/>
              </a:ext>
            </a:extLst>
          </p:cNvPr>
          <p:cNvSpPr txBox="1">
            <a:spLocks/>
          </p:cNvSpPr>
          <p:nvPr/>
        </p:nvSpPr>
        <p:spPr>
          <a:xfrm>
            <a:off x="563311" y="1459684"/>
            <a:ext cx="10790489" cy="4729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Sales Amount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Total Cost 		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Margin            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43FCA-B645-F17D-DD77-7AD3DE71641D}"/>
              </a:ext>
            </a:extLst>
          </p:cNvPr>
          <p:cNvSpPr txBox="1"/>
          <p:nvPr/>
        </p:nvSpPr>
        <p:spPr>
          <a:xfrm>
            <a:off x="837262" y="1861081"/>
            <a:ext cx="4600293" cy="358060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F21321-FF99-4978-6ECB-E9EB500C7B68}"/>
              </a:ext>
            </a:extLst>
          </p:cNvPr>
          <p:cNvSpPr/>
          <p:nvPr/>
        </p:nvSpPr>
        <p:spPr>
          <a:xfrm>
            <a:off x="10958935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10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2" y="121641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Placeholder for the Measure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262F428-5F6F-3976-709B-E86FE0253DC3}"/>
              </a:ext>
            </a:extLst>
          </p:cNvPr>
          <p:cNvSpPr/>
          <p:nvPr/>
        </p:nvSpPr>
        <p:spPr>
          <a:xfrm>
            <a:off x="749499" y="883203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499910-8C71-E736-08E1-36F5AB6C85F4}"/>
              </a:ext>
            </a:extLst>
          </p:cNvPr>
          <p:cNvSpPr/>
          <p:nvPr/>
        </p:nvSpPr>
        <p:spPr>
          <a:xfrm>
            <a:off x="563311" y="883203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68013F-82E6-A2BC-5314-9EEFA2A3CC8A}"/>
              </a:ext>
            </a:extLst>
          </p:cNvPr>
          <p:cNvSpPr txBox="1">
            <a:spLocks/>
          </p:cNvSpPr>
          <p:nvPr/>
        </p:nvSpPr>
        <p:spPr>
          <a:xfrm>
            <a:off x="563311" y="1459684"/>
            <a:ext cx="10790489" cy="4729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Sales Amount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Total Cost 		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Margin            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43FCA-B645-F17D-DD77-7AD3DE71641D}"/>
              </a:ext>
            </a:extLst>
          </p:cNvPr>
          <p:cNvSpPr txBox="1"/>
          <p:nvPr/>
        </p:nvSpPr>
        <p:spPr>
          <a:xfrm>
            <a:off x="837262" y="1861081"/>
            <a:ext cx="4600293" cy="358060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F21321-FF99-4978-6ECB-E9EB500C7B68}"/>
              </a:ext>
            </a:extLst>
          </p:cNvPr>
          <p:cNvSpPr/>
          <p:nvPr/>
        </p:nvSpPr>
        <p:spPr>
          <a:xfrm>
            <a:off x="10958935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EC89A5-78BC-7C22-8B46-3197B77D0C6A}"/>
              </a:ext>
            </a:extLst>
          </p:cNvPr>
          <p:cNvCxnSpPr>
            <a:cxnSpLocks/>
          </p:cNvCxnSpPr>
          <p:nvPr/>
        </p:nvCxnSpPr>
        <p:spPr>
          <a:xfrm flipH="1">
            <a:off x="5437555" y="1709474"/>
            <a:ext cx="1781078" cy="195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F5F82-F1A2-0790-6C33-79C4FCB152D1}"/>
              </a:ext>
            </a:extLst>
          </p:cNvPr>
          <p:cNvSpPr/>
          <p:nvPr/>
        </p:nvSpPr>
        <p:spPr>
          <a:xfrm>
            <a:off x="6974514" y="1301608"/>
            <a:ext cx="482551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err="1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Measure_Variable</a:t>
            </a:r>
            <a:r>
              <a:rPr kumimoji="0" lang="en-US" sz="4000" b="1" i="0" u="none" strike="noStrike" kern="1200" cap="none" spc="0" normalizeH="0" baseline="0" noProof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??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B3233-CF87-3E8C-2093-6B46411EF59A}"/>
              </a:ext>
            </a:extLst>
          </p:cNvPr>
          <p:cNvSpPr/>
          <p:nvPr/>
        </p:nvSpPr>
        <p:spPr>
          <a:xfrm>
            <a:off x="10783407" y="84234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84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2" y="121641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Rest of the Code is the Same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6499910-8C71-E736-08E1-36F5AB6C85F4}"/>
              </a:ext>
            </a:extLst>
          </p:cNvPr>
          <p:cNvSpPr/>
          <p:nvPr/>
        </p:nvSpPr>
        <p:spPr>
          <a:xfrm>
            <a:off x="563311" y="883203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68013F-82E6-A2BC-5314-9EEFA2A3CC8A}"/>
              </a:ext>
            </a:extLst>
          </p:cNvPr>
          <p:cNvSpPr txBox="1">
            <a:spLocks/>
          </p:cNvSpPr>
          <p:nvPr/>
        </p:nvSpPr>
        <p:spPr>
          <a:xfrm>
            <a:off x="563311" y="1459684"/>
            <a:ext cx="10790489" cy="4729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Sales Amount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Total Cost 		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Margin              YTD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43FCA-B645-F17D-DD77-7AD3DE71641D}"/>
              </a:ext>
            </a:extLst>
          </p:cNvPr>
          <p:cNvSpPr txBox="1"/>
          <p:nvPr/>
        </p:nvSpPr>
        <p:spPr>
          <a:xfrm>
            <a:off x="837262" y="1861081"/>
            <a:ext cx="4600293" cy="358060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F21321-FF99-4978-6ECB-E9EB500C7B68}"/>
              </a:ext>
            </a:extLst>
          </p:cNvPr>
          <p:cNvSpPr/>
          <p:nvPr/>
        </p:nvSpPr>
        <p:spPr>
          <a:xfrm>
            <a:off x="10958935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EC89A5-78BC-7C22-8B46-3197B77D0C6A}"/>
              </a:ext>
            </a:extLst>
          </p:cNvPr>
          <p:cNvCxnSpPr>
            <a:cxnSpLocks/>
          </p:cNvCxnSpPr>
          <p:nvPr/>
        </p:nvCxnSpPr>
        <p:spPr>
          <a:xfrm flipH="1">
            <a:off x="5437555" y="1709474"/>
            <a:ext cx="1781078" cy="195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5C908-6606-DB13-A01B-75877C803FA7}"/>
              </a:ext>
            </a:extLst>
          </p:cNvPr>
          <p:cNvSpPr txBox="1"/>
          <p:nvPr/>
        </p:nvSpPr>
        <p:spPr>
          <a:xfrm>
            <a:off x="6895248" y="1175191"/>
            <a:ext cx="4979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CALCULATE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Measure_Variable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DATESYTD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'Date'[Date]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BFEB97-D393-D585-4F99-091A44932FA5}"/>
              </a:ext>
            </a:extLst>
          </p:cNvPr>
          <p:cNvSpPr/>
          <p:nvPr/>
        </p:nvSpPr>
        <p:spPr>
          <a:xfrm>
            <a:off x="10591889" y="842344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4E82BC-68EC-13A9-F7BA-63481179554E}"/>
              </a:ext>
            </a:extLst>
          </p:cNvPr>
          <p:cNvSpPr/>
          <p:nvPr/>
        </p:nvSpPr>
        <p:spPr>
          <a:xfrm>
            <a:off x="10778078" y="84234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29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D456D-75A6-BECF-CE6C-6263B7C4A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497936-A841-5CE1-639B-CA822AFC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95" y="922619"/>
            <a:ext cx="6138422" cy="1159555"/>
          </a:xfrm>
        </p:spPr>
        <p:txBody>
          <a:bodyPr>
            <a:noAutofit/>
          </a:bodyPr>
          <a:lstStyle/>
          <a:p>
            <a:r>
              <a:rPr lang="en-US" sz="5400" b="1">
                <a:latin typeface="Arial Black" panose="020B0A04020102020204" pitchFamily="34" charset="0"/>
              </a:rPr>
              <a:t>Jason</a:t>
            </a:r>
            <a:br>
              <a:rPr lang="en-US" sz="5400" b="1">
                <a:latin typeface="Arial Black" panose="020B0A04020102020204" pitchFamily="34" charset="0"/>
              </a:rPr>
            </a:br>
            <a:r>
              <a:rPr lang="en-US" sz="5400" b="1">
                <a:latin typeface="Arial Black" panose="020B0A04020102020204" pitchFamily="34" charset="0"/>
              </a:rPr>
              <a:t>Romans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B5BE4E-7CD0-B25C-9A15-235E9689FE47}"/>
              </a:ext>
            </a:extLst>
          </p:cNvPr>
          <p:cNvSpPr txBox="1">
            <a:spLocks/>
          </p:cNvSpPr>
          <p:nvPr/>
        </p:nvSpPr>
        <p:spPr>
          <a:xfrm>
            <a:off x="937295" y="2245411"/>
            <a:ext cx="3243669" cy="857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/>
              <a:t>Senior BI Engineer</a:t>
            </a:r>
          </a:p>
          <a:p>
            <a:r>
              <a:rPr lang="en-US" sz="4600"/>
              <a:t>Builder of Models</a:t>
            </a:r>
          </a:p>
          <a:p>
            <a:endParaRPr lang="en-US" sz="4600"/>
          </a:p>
          <a:p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41B8EBD-D619-01FB-988E-C9EF80E20B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023641"/>
              </p:ext>
            </p:extLst>
          </p:nvPr>
        </p:nvGraphicFramePr>
        <p:xfrm>
          <a:off x="5597091" y="2372995"/>
          <a:ext cx="5402711" cy="3409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8724F680-BEFD-F549-0EF4-8CFFD9AE2FD1}"/>
              </a:ext>
            </a:extLst>
          </p:cNvPr>
          <p:cNvGrpSpPr/>
          <p:nvPr/>
        </p:nvGrpSpPr>
        <p:grpSpPr>
          <a:xfrm>
            <a:off x="6869163" y="922619"/>
            <a:ext cx="2858565" cy="1036553"/>
            <a:chOff x="947386" y="3132499"/>
            <a:chExt cx="3664465" cy="1536710"/>
          </a:xfrm>
        </p:grpSpPr>
        <p:pic>
          <p:nvPicPr>
            <p:cNvPr id="11" name="Picture 10" descr="A cartoon of a sheep&#10;&#10;Description automatically generated">
              <a:extLst>
                <a:ext uri="{FF2B5EF4-FFF2-40B4-BE49-F238E27FC236}">
                  <a16:creationId xmlns:a16="http://schemas.microsoft.com/office/drawing/2014/main" id="{D8F6D3D1-9192-2CE8-3FAC-77172589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306" y="3132499"/>
              <a:ext cx="1601735" cy="102077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163DBA-BED8-07B6-C016-2DB925F0E524}"/>
                </a:ext>
              </a:extLst>
            </p:cNvPr>
            <p:cNvSpPr/>
            <p:nvPr/>
          </p:nvSpPr>
          <p:spPr>
            <a:xfrm>
              <a:off x="947386" y="4022878"/>
              <a:ext cx="366446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The Dax Shepherd</a:t>
              </a:r>
            </a:p>
          </p:txBody>
        </p:sp>
      </p:grpSp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D58E44C2-6F6A-6BF3-CC6D-1D39ABC4FF9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85" r="3185"/>
          <a:stretch/>
        </p:blipFill>
        <p:spPr>
          <a:xfrm>
            <a:off x="4063067" y="827966"/>
            <a:ext cx="1349313" cy="13493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16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E4AAE1-5889-45BF-A0C3-92F4477EE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366E71-5A42-412F-8117-403E9C440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B6EB770-6DCA-4BC5-863E-AF24126EC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A3C1504-C925-4C20-870F-6FFAFA917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2A4ABBC-E766-453B-AC0C-4982134FA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DFF64B8-6939-4D1A-A297-F0CFCB47A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AE88D05-5BF3-453A-9635-32F908247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580EF7-430B-4769-A96C-6A651B3FC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EC784ED-14EB-44D6-8142-F664DA399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3854D0C-53CE-459B-8254-F220EDE36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58860B7-F1D6-4B0E-9515-84D8DDEA86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C232F7-CCD8-4527-886D-7434BE307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78866A-C6B4-46C2-8D46-FD7690EE8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C3E96B-7310-49DC-8003-4102672AC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36147D-5C9D-4526-A738-2526D137A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4D3D-DC19-EABA-8799-5AEEB18E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r>
              <a:rPr lang="en-US" sz="6000"/>
              <a:t>Sales Amount  YTD</a:t>
            </a:r>
          </a:p>
          <a:p>
            <a:pPr marL="0" indent="0">
              <a:buNone/>
            </a:pPr>
            <a:r>
              <a:rPr lang="en-US" sz="6000"/>
              <a:t>Total Cost 		YTD</a:t>
            </a:r>
          </a:p>
          <a:p>
            <a:pPr marL="0" indent="0">
              <a:buNone/>
            </a:pPr>
            <a:r>
              <a:rPr lang="en-US" sz="6000"/>
              <a:t>Margin              YTD</a:t>
            </a:r>
          </a:p>
          <a:p>
            <a:pPr marL="0" indent="0">
              <a:buNone/>
            </a:pPr>
            <a:endParaRPr lang="en-US" sz="6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06010-85E8-E5C9-F2EC-62E41DF41D0C}"/>
              </a:ext>
            </a:extLst>
          </p:cNvPr>
          <p:cNvSpPr txBox="1"/>
          <p:nvPr/>
        </p:nvSpPr>
        <p:spPr>
          <a:xfrm>
            <a:off x="838200" y="1963690"/>
            <a:ext cx="4483100" cy="358060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D77905-99DE-110B-8B5B-F806CD9BCC07}"/>
              </a:ext>
            </a:extLst>
          </p:cNvPr>
          <p:cNvSpPr txBox="1">
            <a:spLocks/>
          </p:cNvSpPr>
          <p:nvPr/>
        </p:nvSpPr>
        <p:spPr>
          <a:xfrm>
            <a:off x="563312" y="121641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Rest of the Code is the Same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1D78CB-53E0-C2E8-2A99-F51A050E7420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4E6FE54-5445-4783-FD9B-CE0417359C58}"/>
              </a:ext>
            </a:extLst>
          </p:cNvPr>
          <p:cNvSpPr/>
          <p:nvPr/>
        </p:nvSpPr>
        <p:spPr>
          <a:xfrm>
            <a:off x="10613646" y="842344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CD4065-BD6A-4149-7E91-A6F5B9111CCA}"/>
              </a:ext>
            </a:extLst>
          </p:cNvPr>
          <p:cNvSpPr/>
          <p:nvPr/>
        </p:nvSpPr>
        <p:spPr>
          <a:xfrm>
            <a:off x="563311" y="883203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27351F-625F-1575-F80D-49A6D0F2A3A6}"/>
              </a:ext>
            </a:extLst>
          </p:cNvPr>
          <p:cNvSpPr/>
          <p:nvPr/>
        </p:nvSpPr>
        <p:spPr>
          <a:xfrm>
            <a:off x="10783407" y="84234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CB4808-8613-0E37-B680-F580ED09A56E}"/>
              </a:ext>
            </a:extLst>
          </p:cNvPr>
          <p:cNvSpPr/>
          <p:nvPr/>
        </p:nvSpPr>
        <p:spPr>
          <a:xfrm>
            <a:off x="10958935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613627-F10C-D67E-B788-CF0EC1CF53B3}"/>
              </a:ext>
            </a:extLst>
          </p:cNvPr>
          <p:cNvCxnSpPr>
            <a:cxnSpLocks/>
          </p:cNvCxnSpPr>
          <p:nvPr/>
        </p:nvCxnSpPr>
        <p:spPr>
          <a:xfrm flipH="1">
            <a:off x="5378926" y="1963690"/>
            <a:ext cx="1758949" cy="1380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974647-7ECB-5B04-9D2C-039D6165EACE}"/>
              </a:ext>
            </a:extLst>
          </p:cNvPr>
          <p:cNvSpPr txBox="1"/>
          <p:nvPr/>
        </p:nvSpPr>
        <p:spPr>
          <a:xfrm>
            <a:off x="7137875" y="1683697"/>
            <a:ext cx="4979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CALCULATE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Measure_Variable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DATESYTD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'Date'[Date]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315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E32717C-1E6F-58F9-664F-3E652BB4954B}"/>
              </a:ext>
            </a:extLst>
          </p:cNvPr>
          <p:cNvSpPr txBox="1"/>
          <p:nvPr/>
        </p:nvSpPr>
        <p:spPr>
          <a:xfrm>
            <a:off x="838199" y="1465186"/>
            <a:ext cx="11262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YTD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CALCULATE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Measure_Variable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DATESYTD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'Date'[Date] 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622709-58F9-C77D-0316-A2ED8AC0F6BE}"/>
              </a:ext>
            </a:extLst>
          </p:cNvPr>
          <p:cNvSpPr txBox="1">
            <a:spLocks/>
          </p:cNvSpPr>
          <p:nvPr/>
        </p:nvSpPr>
        <p:spPr>
          <a:xfrm>
            <a:off x="563312" y="121641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Only Need to Write Pattern One Time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74CB9B-2954-5C60-776C-1091419257F1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8AF7870-4E47-71CF-FD31-16DB2D6FE3D6}"/>
              </a:ext>
            </a:extLst>
          </p:cNvPr>
          <p:cNvSpPr/>
          <p:nvPr/>
        </p:nvSpPr>
        <p:spPr>
          <a:xfrm>
            <a:off x="10591889" y="847737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9221A-0CA4-ECFC-3362-9EE6ABC21E73}"/>
              </a:ext>
            </a:extLst>
          </p:cNvPr>
          <p:cNvSpPr/>
          <p:nvPr/>
        </p:nvSpPr>
        <p:spPr>
          <a:xfrm>
            <a:off x="10405492" y="842905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4AD9FA-BCD5-AB90-6A65-91EF1BA50DCC}"/>
              </a:ext>
            </a:extLst>
          </p:cNvPr>
          <p:cNvSpPr/>
          <p:nvPr/>
        </p:nvSpPr>
        <p:spPr>
          <a:xfrm>
            <a:off x="10772747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269A26-3236-3DF9-1B6F-A4B601FC330B}"/>
              </a:ext>
            </a:extLst>
          </p:cNvPr>
          <p:cNvSpPr/>
          <p:nvPr/>
        </p:nvSpPr>
        <p:spPr>
          <a:xfrm>
            <a:off x="10958935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62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2" y="121641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A0BA23-04E6-30E2-6D1F-9976FC34F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56" y="1287711"/>
            <a:ext cx="10515600" cy="4351338"/>
          </a:xfrm>
        </p:spPr>
        <p:txBody>
          <a:bodyPr>
            <a:normAutofit/>
          </a:bodyPr>
          <a:lstStyle/>
          <a:p>
            <a:r>
              <a:rPr lang="en-US" sz="5400" dirty="0"/>
              <a:t> This is what Calculation Groups were designed for</a:t>
            </a:r>
          </a:p>
          <a:p>
            <a:endParaRPr lang="en-US" sz="5400" dirty="0"/>
          </a:p>
          <a:p>
            <a:r>
              <a:rPr lang="en-US" sz="5400" dirty="0"/>
              <a:t> Just need a way to handle the      </a:t>
            </a:r>
            <a:r>
              <a:rPr lang="en-US" sz="5400" dirty="0" err="1"/>
              <a:t>Measure_Variable</a:t>
            </a:r>
            <a:endParaRPr lang="en-US" sz="5400" dirty="0"/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D82352-CF0F-923E-D0B2-FCC45D405567}"/>
              </a:ext>
            </a:extLst>
          </p:cNvPr>
          <p:cNvSpPr txBox="1">
            <a:spLocks/>
          </p:cNvSpPr>
          <p:nvPr/>
        </p:nvSpPr>
        <p:spPr>
          <a:xfrm>
            <a:off x="480762" y="144820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Launch Calculation Groups on Alert 5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02FA836F-A8D5-F1B0-3157-EBC33EDAF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61" y="11003"/>
            <a:ext cx="1535239" cy="4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E82BF-BA8B-7085-1727-8046AB35E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E101257-A874-8639-8151-EC9627C12137}"/>
              </a:ext>
            </a:extLst>
          </p:cNvPr>
          <p:cNvSpPr txBox="1"/>
          <p:nvPr/>
        </p:nvSpPr>
        <p:spPr>
          <a:xfrm>
            <a:off x="838199" y="1465186"/>
            <a:ext cx="11262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YTD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CALCULATE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54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Measure_Variable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DATESYTD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'Date'[Date] 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AACBB-BCCB-0DFF-47FD-42EF2CA594E9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A0C2403-A27B-C9F0-FAAB-D73A130232D3}"/>
              </a:ext>
            </a:extLst>
          </p:cNvPr>
          <p:cNvSpPr/>
          <p:nvPr/>
        </p:nvSpPr>
        <p:spPr>
          <a:xfrm>
            <a:off x="10591889" y="847737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3AD999-9642-90C5-34A5-7C576E30C550}"/>
              </a:ext>
            </a:extLst>
          </p:cNvPr>
          <p:cNvSpPr/>
          <p:nvPr/>
        </p:nvSpPr>
        <p:spPr>
          <a:xfrm>
            <a:off x="10405492" y="842905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FCDD7D-36AA-7489-0D7B-780A15640D53}"/>
              </a:ext>
            </a:extLst>
          </p:cNvPr>
          <p:cNvSpPr/>
          <p:nvPr/>
        </p:nvSpPr>
        <p:spPr>
          <a:xfrm>
            <a:off x="10772747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25C591-9192-5470-B873-71D8D2AC5AA6}"/>
              </a:ext>
            </a:extLst>
          </p:cNvPr>
          <p:cNvSpPr/>
          <p:nvPr/>
        </p:nvSpPr>
        <p:spPr>
          <a:xfrm>
            <a:off x="10958935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CCEE79-E219-8996-8E69-7D27C7040A1E}"/>
              </a:ext>
            </a:extLst>
          </p:cNvPr>
          <p:cNvSpPr/>
          <p:nvPr/>
        </p:nvSpPr>
        <p:spPr>
          <a:xfrm>
            <a:off x="5639292" y="1110381"/>
            <a:ext cx="6156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SELECTEDMEASURE()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CDE0C2-E2EA-81B1-6B0B-C9583A48E1B6}"/>
              </a:ext>
            </a:extLst>
          </p:cNvPr>
          <p:cNvCxnSpPr>
            <a:cxnSpLocks/>
          </p:cNvCxnSpPr>
          <p:nvPr/>
        </p:nvCxnSpPr>
        <p:spPr>
          <a:xfrm flipH="1">
            <a:off x="5981700" y="1873250"/>
            <a:ext cx="2501900" cy="14668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F40F20-A9EE-C7CC-9E0C-B47F3C5D6DA5}"/>
              </a:ext>
            </a:extLst>
          </p:cNvPr>
          <p:cNvCxnSpPr>
            <a:cxnSpLocks/>
          </p:cNvCxnSpPr>
          <p:nvPr/>
        </p:nvCxnSpPr>
        <p:spPr>
          <a:xfrm>
            <a:off x="2399471" y="3997683"/>
            <a:ext cx="63517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DCC1491-B319-FDD5-56D5-E139614509D7}"/>
              </a:ext>
            </a:extLst>
          </p:cNvPr>
          <p:cNvSpPr txBox="1">
            <a:spLocks/>
          </p:cNvSpPr>
          <p:nvPr/>
        </p:nvSpPr>
        <p:spPr>
          <a:xfrm>
            <a:off x="435503" y="20322"/>
            <a:ext cx="3927936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Introducing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7269EA-5064-B4A2-C9ED-88D3785D7D8C}"/>
              </a:ext>
            </a:extLst>
          </p:cNvPr>
          <p:cNvSpPr txBox="1">
            <a:spLocks/>
          </p:cNvSpPr>
          <p:nvPr/>
        </p:nvSpPr>
        <p:spPr>
          <a:xfrm>
            <a:off x="4230438" y="110855"/>
            <a:ext cx="7102128" cy="877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SELECTEDMEASURE()</a:t>
            </a:r>
          </a:p>
        </p:txBody>
      </p:sp>
    </p:spTree>
    <p:extLst>
      <p:ext uri="{BB962C8B-B14F-4D97-AF65-F5344CB8AC3E}">
        <p14:creationId xmlns:p14="http://schemas.microsoft.com/office/powerpoint/2010/main" val="3416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E82BF-BA8B-7085-1727-8046AB35E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E101257-A874-8639-8151-EC9627C12137}"/>
              </a:ext>
            </a:extLst>
          </p:cNvPr>
          <p:cNvSpPr txBox="1"/>
          <p:nvPr/>
        </p:nvSpPr>
        <p:spPr>
          <a:xfrm>
            <a:off x="838199" y="1465186"/>
            <a:ext cx="11262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YTD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CALCULATE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lang="en-US" sz="540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SELECTEDMEASURE()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DATESYTD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'Date'[Date] 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E2CE0-6E16-F9CE-878A-18FD036B197A}"/>
              </a:ext>
            </a:extLst>
          </p:cNvPr>
          <p:cNvSpPr txBox="1">
            <a:spLocks/>
          </p:cNvSpPr>
          <p:nvPr/>
        </p:nvSpPr>
        <p:spPr>
          <a:xfrm>
            <a:off x="435503" y="7721"/>
            <a:ext cx="7149520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>
                <a:solidFill>
                  <a:prstClr val="black"/>
                </a:solidFill>
                <a:latin typeface="Congenial" panose="02000503040000020004" pitchFamily="2" charset="0"/>
              </a:rPr>
              <a:t>SELECTEDMEASURE()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AACBB-BCCB-0DFF-47FD-42EF2CA594E9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A0C2403-A27B-C9F0-FAAB-D73A130232D3}"/>
              </a:ext>
            </a:extLst>
          </p:cNvPr>
          <p:cNvSpPr/>
          <p:nvPr/>
        </p:nvSpPr>
        <p:spPr>
          <a:xfrm>
            <a:off x="10591889" y="847737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3AD999-9642-90C5-34A5-7C576E30C550}"/>
              </a:ext>
            </a:extLst>
          </p:cNvPr>
          <p:cNvSpPr/>
          <p:nvPr/>
        </p:nvSpPr>
        <p:spPr>
          <a:xfrm>
            <a:off x="10405492" y="842905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FCDD7D-36AA-7489-0D7B-780A15640D53}"/>
              </a:ext>
            </a:extLst>
          </p:cNvPr>
          <p:cNvSpPr/>
          <p:nvPr/>
        </p:nvSpPr>
        <p:spPr>
          <a:xfrm>
            <a:off x="10772747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25C591-9192-5470-B873-71D8D2AC5AA6}"/>
              </a:ext>
            </a:extLst>
          </p:cNvPr>
          <p:cNvSpPr/>
          <p:nvPr/>
        </p:nvSpPr>
        <p:spPr>
          <a:xfrm>
            <a:off x="10958935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F40F20-A9EE-C7CC-9E0C-B47F3C5D6DA5}"/>
              </a:ext>
            </a:extLst>
          </p:cNvPr>
          <p:cNvCxnSpPr>
            <a:cxnSpLocks/>
          </p:cNvCxnSpPr>
          <p:nvPr/>
        </p:nvCxnSpPr>
        <p:spPr>
          <a:xfrm>
            <a:off x="2399471" y="3997683"/>
            <a:ext cx="63517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89B053-C5EA-790A-6D3D-C54B49D8168F}"/>
              </a:ext>
            </a:extLst>
          </p:cNvPr>
          <p:cNvSpPr txBox="1"/>
          <p:nvPr/>
        </p:nvSpPr>
        <p:spPr>
          <a:xfrm>
            <a:off x="805837" y="1469249"/>
            <a:ext cx="113861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YTD 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CALCULATE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SELECTEDMEASURE(),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DATESYTD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'Date'[Date] 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98819E-C34E-4FD9-435B-418361D8DE2B}"/>
              </a:ext>
            </a:extLst>
          </p:cNvPr>
          <p:cNvSpPr txBox="1">
            <a:spLocks/>
          </p:cNvSpPr>
          <p:nvPr/>
        </p:nvSpPr>
        <p:spPr>
          <a:xfrm>
            <a:off x="563312" y="121641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Measure Selected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910040-E1B8-34E7-6312-D9D9D195B20E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79D7089-C6E6-611D-243D-A9D76322B787}"/>
              </a:ext>
            </a:extLst>
          </p:cNvPr>
          <p:cNvSpPr/>
          <p:nvPr/>
        </p:nvSpPr>
        <p:spPr>
          <a:xfrm>
            <a:off x="10591889" y="847737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3936A87-DA6A-DC89-D8C7-6454F04BEC38}"/>
              </a:ext>
            </a:extLst>
          </p:cNvPr>
          <p:cNvSpPr/>
          <p:nvPr/>
        </p:nvSpPr>
        <p:spPr>
          <a:xfrm>
            <a:off x="10405492" y="842905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AC3A27-6A09-E085-F0B7-B509F342BBE2}"/>
              </a:ext>
            </a:extLst>
          </p:cNvPr>
          <p:cNvSpPr/>
          <p:nvPr/>
        </p:nvSpPr>
        <p:spPr>
          <a:xfrm>
            <a:off x="10772747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14DEB2-E9B0-12F2-3D07-7DFEFE082FA4}"/>
              </a:ext>
            </a:extLst>
          </p:cNvPr>
          <p:cNvSpPr/>
          <p:nvPr/>
        </p:nvSpPr>
        <p:spPr>
          <a:xfrm>
            <a:off x="10958935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12B17E-733C-C5D2-ACB7-73AB6779F533}"/>
              </a:ext>
            </a:extLst>
          </p:cNvPr>
          <p:cNvSpPr/>
          <p:nvPr/>
        </p:nvSpPr>
        <p:spPr>
          <a:xfrm>
            <a:off x="6486795" y="1110381"/>
            <a:ext cx="4461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[Sales Amount]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A3F3BF-DE05-2C59-7A82-1685E1EA0D6F}"/>
              </a:ext>
            </a:extLst>
          </p:cNvPr>
          <p:cNvCxnSpPr>
            <a:cxnSpLocks/>
          </p:cNvCxnSpPr>
          <p:nvPr/>
        </p:nvCxnSpPr>
        <p:spPr>
          <a:xfrm flipH="1">
            <a:off x="6292850" y="2033711"/>
            <a:ext cx="1968500" cy="12936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123C65-8C26-0CC4-D346-2F61131361F8}"/>
              </a:ext>
            </a:extLst>
          </p:cNvPr>
          <p:cNvCxnSpPr>
            <a:cxnSpLocks/>
          </p:cNvCxnSpPr>
          <p:nvPr/>
        </p:nvCxnSpPr>
        <p:spPr>
          <a:xfrm>
            <a:off x="6671144" y="1954529"/>
            <a:ext cx="409627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4DB7E-EBEA-D0E8-434F-F2CE830A98A7}"/>
              </a:ext>
            </a:extLst>
          </p:cNvPr>
          <p:cNvCxnSpPr>
            <a:cxnSpLocks/>
          </p:cNvCxnSpPr>
          <p:nvPr/>
        </p:nvCxnSpPr>
        <p:spPr>
          <a:xfrm>
            <a:off x="2418521" y="4016733"/>
            <a:ext cx="63517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282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89B053-C5EA-790A-6D3D-C54B49D8168F}"/>
              </a:ext>
            </a:extLst>
          </p:cNvPr>
          <p:cNvSpPr txBox="1"/>
          <p:nvPr/>
        </p:nvSpPr>
        <p:spPr>
          <a:xfrm>
            <a:off x="805837" y="1469249"/>
            <a:ext cx="113861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YTD 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CALCULATE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[Sales Amount],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DATESYTD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'Date'[Date] 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98819E-C34E-4FD9-435B-418361D8DE2B}"/>
              </a:ext>
            </a:extLst>
          </p:cNvPr>
          <p:cNvSpPr txBox="1">
            <a:spLocks/>
          </p:cNvSpPr>
          <p:nvPr/>
        </p:nvSpPr>
        <p:spPr>
          <a:xfrm>
            <a:off x="563312" y="121641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Replaces Measure in DAX Code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910040-E1B8-34E7-6312-D9D9D195B20E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79D7089-C6E6-611D-243D-A9D76322B787}"/>
              </a:ext>
            </a:extLst>
          </p:cNvPr>
          <p:cNvSpPr/>
          <p:nvPr/>
        </p:nvSpPr>
        <p:spPr>
          <a:xfrm>
            <a:off x="10591889" y="847737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3936A87-DA6A-DC89-D8C7-6454F04BEC38}"/>
              </a:ext>
            </a:extLst>
          </p:cNvPr>
          <p:cNvSpPr/>
          <p:nvPr/>
        </p:nvSpPr>
        <p:spPr>
          <a:xfrm>
            <a:off x="10405492" y="842905"/>
            <a:ext cx="175527" cy="1714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AC3A27-6A09-E085-F0B7-B509F342BBE2}"/>
              </a:ext>
            </a:extLst>
          </p:cNvPr>
          <p:cNvSpPr/>
          <p:nvPr/>
        </p:nvSpPr>
        <p:spPr>
          <a:xfrm>
            <a:off x="10772747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14DEB2-E9B0-12F2-3D07-7DFEFE082FA4}"/>
              </a:ext>
            </a:extLst>
          </p:cNvPr>
          <p:cNvSpPr/>
          <p:nvPr/>
        </p:nvSpPr>
        <p:spPr>
          <a:xfrm>
            <a:off x="10958935" y="848374"/>
            <a:ext cx="175527" cy="1714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853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F084-BC2C-D9EF-E2AD-609E80EC5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3D58DD-554E-4A23-0449-4FDFB1764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750" y="869950"/>
            <a:ext cx="10166350" cy="496570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/>
              <a:t>We have a method to handle different measures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/>
              <a:t>What are some of the benefits we expect to achieve</a:t>
            </a:r>
          </a:p>
          <a:p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1430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D25D6-3F81-49D3-B9BF-FBA0441B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8B1D8C-6E4A-E4AE-236E-8D95C12BD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700" y="1335882"/>
            <a:ext cx="9677400" cy="4372768"/>
          </a:xfrm>
        </p:spPr>
        <p:txBody>
          <a:bodyPr>
            <a:normAutofit fontScale="77500" lnSpcReduction="2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700"/>
              <a:t>Fewer measures to maintain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7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700"/>
              <a:t>Reuse already established Measures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7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700"/>
              <a:t>Use on multiple measures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7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700"/>
              <a:t>Control formatting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12CD0A4-4ED2-CD3D-18E6-A6A3B785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12" y="661988"/>
            <a:ext cx="8221287" cy="673894"/>
          </a:xfrm>
        </p:spPr>
        <p:txBody>
          <a:bodyPr>
            <a:normAutofit fontScale="90000"/>
          </a:bodyPr>
          <a:lstStyle/>
          <a:p>
            <a:r>
              <a:rPr lang="en-US" sz="440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3872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239C156-CB51-26A1-B569-EFF6AFAD7CDD}"/>
              </a:ext>
            </a:extLst>
          </p:cNvPr>
          <p:cNvSpPr txBox="1">
            <a:spLocks/>
          </p:cNvSpPr>
          <p:nvPr/>
        </p:nvSpPr>
        <p:spPr>
          <a:xfrm>
            <a:off x="1775806" y="2382139"/>
            <a:ext cx="8221287" cy="71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rgbClr val="19083B"/>
                </a:solidFill>
                <a:latin typeface="Congenial" panose="02000503040000020004" pitchFamily="2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What Does This Look Like</a:t>
            </a:r>
          </a:p>
        </p:txBody>
      </p:sp>
    </p:spTree>
    <p:extLst>
      <p:ext uri="{BB962C8B-B14F-4D97-AF65-F5344CB8AC3E}">
        <p14:creationId xmlns:p14="http://schemas.microsoft.com/office/powerpoint/2010/main" val="53737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175E-E165-C701-12BE-D3F21C1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63" y="781223"/>
            <a:ext cx="7481364" cy="939627"/>
          </a:xfrm>
        </p:spPr>
        <p:txBody>
          <a:bodyPr>
            <a:noAutofit/>
          </a:bodyPr>
          <a:lstStyle/>
          <a:p>
            <a:r>
              <a:rPr lang="en-US"/>
              <a:t>Speaker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08A6A-89DC-9222-FF6B-C35A07BD2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623" y="4991252"/>
            <a:ext cx="5193763" cy="6798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0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https://sqlb.it/?12595</a:t>
            </a:r>
            <a:endParaRPr lang="en-US" sz="4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A5EAE1-14BF-1D74-9CFC-39AFF15E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4304" y="1146769"/>
            <a:ext cx="4184400" cy="4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3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281034"/>
            <a:ext cx="10560489" cy="833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Time Intelligence – 1 Measure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Sales Amount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2" y="1143824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table of numbers and a few black text&#10;&#10;Description automatically generated with medium confidence">
            <a:extLst>
              <a:ext uri="{FF2B5EF4-FFF2-40B4-BE49-F238E27FC236}">
                <a16:creationId xmlns:a16="http://schemas.microsoft.com/office/drawing/2014/main" id="{F7141764-A3C2-ED66-09D4-3A683BD7F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44" y="1576388"/>
            <a:ext cx="7257075" cy="4600575"/>
          </a:xfrm>
        </p:spPr>
      </p:pic>
    </p:spTree>
    <p:extLst>
      <p:ext uri="{BB962C8B-B14F-4D97-AF65-F5344CB8AC3E}">
        <p14:creationId xmlns:p14="http://schemas.microsoft.com/office/powerpoint/2010/main" val="78354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331366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2" y="1143824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table of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AD6C51A4-AAA5-A1FB-F2D6-F7EE77823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92" y="1576388"/>
            <a:ext cx="7860778" cy="460057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CA82158-CD22-3E41-391A-75E1C8CF8612}"/>
              </a:ext>
            </a:extLst>
          </p:cNvPr>
          <p:cNvSpPr txBox="1">
            <a:spLocks/>
          </p:cNvSpPr>
          <p:nvPr/>
        </p:nvSpPr>
        <p:spPr>
          <a:xfrm>
            <a:off x="563309" y="146808"/>
            <a:ext cx="10560489" cy="967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Time Intelligence – 2 Measures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Sales Amount &amp; Total Cost</a:t>
            </a:r>
          </a:p>
        </p:txBody>
      </p:sp>
    </p:spTree>
    <p:extLst>
      <p:ext uri="{BB962C8B-B14F-4D97-AF65-F5344CB8AC3E}">
        <p14:creationId xmlns:p14="http://schemas.microsoft.com/office/powerpoint/2010/main" val="355594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331366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2" y="1143824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82158-CD22-3E41-391A-75E1C8CF8612}"/>
              </a:ext>
            </a:extLst>
          </p:cNvPr>
          <p:cNvSpPr txBox="1">
            <a:spLocks/>
          </p:cNvSpPr>
          <p:nvPr/>
        </p:nvSpPr>
        <p:spPr>
          <a:xfrm>
            <a:off x="563309" y="128423"/>
            <a:ext cx="10560489" cy="986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2 Measures with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Time Intelligence and Statistics (MAX)</a:t>
            </a:r>
          </a:p>
        </p:txBody>
      </p:sp>
      <p:pic>
        <p:nvPicPr>
          <p:cNvPr id="10" name="Content Placeholder 9" descr="A screenshot of a data&#10;&#10;Description automatically generated">
            <a:extLst>
              <a:ext uri="{FF2B5EF4-FFF2-40B4-BE49-F238E27FC236}">
                <a16:creationId xmlns:a16="http://schemas.microsoft.com/office/drawing/2014/main" id="{20C889E2-1A4D-3A15-F617-DD20721FD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46" y="1825625"/>
            <a:ext cx="558910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2DAF9D-5F1D-4432-CA12-BD3DE27088B4}"/>
              </a:ext>
            </a:extLst>
          </p:cNvPr>
          <p:cNvSpPr txBox="1"/>
          <p:nvPr/>
        </p:nvSpPr>
        <p:spPr>
          <a:xfrm>
            <a:off x="4509459" y="1461291"/>
            <a:ext cx="233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Time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4BBBD-E076-20D4-1BDB-27360025050F}"/>
              </a:ext>
            </a:extLst>
          </p:cNvPr>
          <p:cNvSpPr txBox="1"/>
          <p:nvPr/>
        </p:nvSpPr>
        <p:spPr>
          <a:xfrm>
            <a:off x="3208789" y="1456293"/>
            <a:ext cx="12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MAX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8CC21-66CB-FE0E-2731-C2E8F6213E5C}"/>
              </a:ext>
            </a:extLst>
          </p:cNvPr>
          <p:cNvSpPr txBox="1"/>
          <p:nvPr/>
        </p:nvSpPr>
        <p:spPr>
          <a:xfrm>
            <a:off x="7519285" y="1456293"/>
            <a:ext cx="7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YTD</a:t>
            </a:r>
          </a:p>
        </p:txBody>
      </p:sp>
    </p:spTree>
    <p:extLst>
      <p:ext uri="{BB962C8B-B14F-4D97-AF65-F5344CB8AC3E}">
        <p14:creationId xmlns:p14="http://schemas.microsoft.com/office/powerpoint/2010/main" val="152802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C48CC-A1D6-C570-DE15-AE2A08147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0CC4B-61B0-811F-D0BF-AD88141FA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700" y="2139950"/>
            <a:ext cx="9677400" cy="3600450"/>
          </a:xfrm>
        </p:spPr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tx1"/>
                </a:solidFill>
              </a:rPr>
              <a:t>Since about 2019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tx1"/>
                </a:solidFill>
              </a:rPr>
              <a:t>Required the use of Tabular Editor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tx1"/>
                </a:solidFill>
              </a:rPr>
              <a:t>Power BI Desktop October 2023 Release (Preview)</a:t>
            </a:r>
            <a:endParaRPr lang="en-US" sz="4000">
              <a:solidFill>
                <a:schemeClr val="tx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Will increase the adoption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8D5CF2A-AF13-EDF9-B87C-C363AC15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362" y="973137"/>
            <a:ext cx="9497638" cy="785813"/>
          </a:xfrm>
        </p:spPr>
        <p:txBody>
          <a:bodyPr>
            <a:normAutofit/>
          </a:bodyPr>
          <a:lstStyle/>
          <a:p>
            <a:r>
              <a:rPr lang="en-US" sz="4800"/>
              <a:t>Are Calculation Groups New?</a:t>
            </a:r>
          </a:p>
        </p:txBody>
      </p:sp>
    </p:spTree>
    <p:extLst>
      <p:ext uri="{BB962C8B-B14F-4D97-AF65-F5344CB8AC3E}">
        <p14:creationId xmlns:p14="http://schemas.microsoft.com/office/powerpoint/2010/main" val="8839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5E02E-1DC3-00C0-2F6C-E4AB125FC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C4C090-D0A0-4ACD-3302-51F0E6934A5D}"/>
              </a:ext>
            </a:extLst>
          </p:cNvPr>
          <p:cNvSpPr txBox="1"/>
          <p:nvPr/>
        </p:nvSpPr>
        <p:spPr>
          <a:xfrm>
            <a:off x="563312" y="2230154"/>
            <a:ext cx="1022733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1. Why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2. How to Create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 Calculation Items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4. Multiple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5. Conclusion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9A00E5-897C-E5D7-F69C-BC46081A1A46}"/>
              </a:ext>
            </a:extLst>
          </p:cNvPr>
          <p:cNvSpPr txBox="1">
            <a:spLocks/>
          </p:cNvSpPr>
          <p:nvPr/>
        </p:nvSpPr>
        <p:spPr>
          <a:xfrm>
            <a:off x="563312" y="0"/>
            <a:ext cx="10224135" cy="727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Our Journey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941B65-B5D8-3ACA-7297-94038C68767B}"/>
              </a:ext>
            </a:extLst>
          </p:cNvPr>
          <p:cNvCxnSpPr>
            <a:cxnSpLocks/>
          </p:cNvCxnSpPr>
          <p:nvPr/>
        </p:nvCxnSpPr>
        <p:spPr>
          <a:xfrm flipV="1">
            <a:off x="563312" y="691553"/>
            <a:ext cx="10227332" cy="2213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202C389-CB4E-0A43-0FB3-5E6FCFBC875C}"/>
              </a:ext>
            </a:extLst>
          </p:cNvPr>
          <p:cNvGrpSpPr/>
          <p:nvPr/>
        </p:nvGrpSpPr>
        <p:grpSpPr>
          <a:xfrm>
            <a:off x="563312" y="992989"/>
            <a:ext cx="10224135" cy="916949"/>
            <a:chOff x="563312" y="992989"/>
            <a:chExt cx="10224135" cy="91694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59A5DB0-D4BA-B125-436F-6CBA61417208}"/>
                </a:ext>
              </a:extLst>
            </p:cNvPr>
            <p:cNvCxnSpPr>
              <a:cxnSpLocks/>
            </p:cNvCxnSpPr>
            <p:nvPr/>
          </p:nvCxnSpPr>
          <p:spPr>
            <a:xfrm>
              <a:off x="563312" y="1777809"/>
              <a:ext cx="10224135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9D7F1E-3275-DDF7-F7CC-75DA6C8ED830}"/>
                </a:ext>
              </a:extLst>
            </p:cNvPr>
            <p:cNvSpPr/>
            <p:nvPr/>
          </p:nvSpPr>
          <p:spPr>
            <a:xfrm>
              <a:off x="4944315" y="1649588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D643D3-9D92-2A1E-A9DA-0F9B48F72F0B}"/>
                </a:ext>
              </a:extLst>
            </p:cNvPr>
            <p:cNvSpPr/>
            <p:nvPr/>
          </p:nvSpPr>
          <p:spPr>
            <a:xfrm>
              <a:off x="1404553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1A15E9-08BA-9F5C-8986-95D503DCB873}"/>
                </a:ext>
              </a:extLst>
            </p:cNvPr>
            <p:cNvSpPr/>
            <p:nvPr/>
          </p:nvSpPr>
          <p:spPr>
            <a:xfrm>
              <a:off x="3159702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F2C9CD-CDAE-0A3F-6F84-7514EBF05241}"/>
                </a:ext>
              </a:extLst>
            </p:cNvPr>
            <p:cNvSpPr/>
            <p:nvPr/>
          </p:nvSpPr>
          <p:spPr>
            <a:xfrm>
              <a:off x="8735770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1B4FD9-57DB-A7AB-6D32-2C61B2DD2FFA}"/>
                </a:ext>
              </a:extLst>
            </p:cNvPr>
            <p:cNvSpPr/>
            <p:nvPr/>
          </p:nvSpPr>
          <p:spPr>
            <a:xfrm rot="20994157">
              <a:off x="9105130" y="1435257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8D76B07-D08F-6687-D1B5-6E15C3BA9283}"/>
                </a:ext>
              </a:extLst>
            </p:cNvPr>
            <p:cNvSpPr/>
            <p:nvPr/>
          </p:nvSpPr>
          <p:spPr>
            <a:xfrm rot="780000">
              <a:off x="4652964" y="992989"/>
              <a:ext cx="776725" cy="252253"/>
            </a:xfrm>
            <a:custGeom>
              <a:avLst/>
              <a:gdLst>
                <a:gd name="connsiteX0" fmla="*/ 85041 w 776725"/>
                <a:gd name="connsiteY0" fmla="*/ 244643 h 252253"/>
                <a:gd name="connsiteX1" fmla="*/ 62181 w 776725"/>
                <a:gd name="connsiteY1" fmla="*/ 230356 h 252253"/>
                <a:gd name="connsiteX2" fmla="*/ 945 w 776725"/>
                <a:gd name="connsiteY2" fmla="*/ 126190 h 252253"/>
                <a:gd name="connsiteX3" fmla="*/ 3702 w 776725"/>
                <a:gd name="connsiteY3" fmla="*/ 116261 h 252253"/>
                <a:gd name="connsiteX4" fmla="*/ 5783 w 776725"/>
                <a:gd name="connsiteY4" fmla="*/ 115475 h 252253"/>
                <a:gd name="connsiteX5" fmla="*/ 28282 w 776725"/>
                <a:gd name="connsiteY5" fmla="*/ 110712 h 252253"/>
                <a:gd name="connsiteX6" fmla="*/ 46998 w 776725"/>
                <a:gd name="connsiteY6" fmla="*/ 115475 h 252253"/>
                <a:gd name="connsiteX7" fmla="*/ 129580 w 776725"/>
                <a:gd name="connsiteY7" fmla="*/ 186207 h 252253"/>
                <a:gd name="connsiteX8" fmla="*/ 286457 w 776725"/>
                <a:gd name="connsiteY8" fmla="*/ 153289 h 252253"/>
                <a:gd name="connsiteX9" fmla="*/ 126675 w 776725"/>
                <a:gd name="connsiteY9" fmla="*/ 20291 h 252253"/>
                <a:gd name="connsiteX10" fmla="*/ 125759 w 776725"/>
                <a:gd name="connsiteY10" fmla="*/ 10014 h 252253"/>
                <a:gd name="connsiteX11" fmla="*/ 129847 w 776725"/>
                <a:gd name="connsiteY11" fmla="*/ 7556 h 252253"/>
                <a:gd name="connsiteX12" fmla="*/ 162879 w 776725"/>
                <a:gd name="connsiteY12" fmla="*/ 632 h 252253"/>
                <a:gd name="connsiteX13" fmla="*/ 180796 w 776725"/>
                <a:gd name="connsiteY13" fmla="*/ 2537 h 252253"/>
                <a:gd name="connsiteX14" fmla="*/ 443324 w 776725"/>
                <a:gd name="connsiteY14" fmla="*/ 120437 h 252253"/>
                <a:gd name="connsiteX15" fmla="*/ 664380 w 776725"/>
                <a:gd name="connsiteY15" fmla="*/ 74098 h 252253"/>
                <a:gd name="connsiteX16" fmla="*/ 776175 w 776725"/>
                <a:gd name="connsiteY16" fmla="*/ 110188 h 252253"/>
                <a:gd name="connsiteX17" fmla="*/ 712358 w 776725"/>
                <a:gd name="connsiteY17" fmla="*/ 160804 h 252253"/>
                <a:gd name="connsiteX18" fmla="*/ 343169 w 776725"/>
                <a:gd name="connsiteY18" fmla="*/ 238280 h 252253"/>
                <a:gd name="connsiteX19" fmla="*/ 158107 w 776725"/>
                <a:gd name="connsiteY19" fmla="*/ 250310 h 2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6725" h="252253">
                  <a:moveTo>
                    <a:pt x="85041" y="244643"/>
                  </a:moveTo>
                  <a:cubicBezTo>
                    <a:pt x="75546" y="243899"/>
                    <a:pt x="67011" y="238565"/>
                    <a:pt x="62181" y="230356"/>
                  </a:cubicBezTo>
                  <a:lnTo>
                    <a:pt x="945" y="126190"/>
                  </a:lnTo>
                  <a:cubicBezTo>
                    <a:pt x="-1036" y="122687"/>
                    <a:pt x="199" y="118242"/>
                    <a:pt x="3702" y="116261"/>
                  </a:cubicBezTo>
                  <a:cubicBezTo>
                    <a:pt x="4351" y="115894"/>
                    <a:pt x="5053" y="115629"/>
                    <a:pt x="5783" y="115475"/>
                  </a:cubicBezTo>
                  <a:lnTo>
                    <a:pt x="28282" y="110712"/>
                  </a:lnTo>
                  <a:cubicBezTo>
                    <a:pt x="34921" y="109316"/>
                    <a:pt x="41834" y="111074"/>
                    <a:pt x="46998" y="115475"/>
                  </a:cubicBezTo>
                  <a:lnTo>
                    <a:pt x="129580" y="186207"/>
                  </a:lnTo>
                  <a:lnTo>
                    <a:pt x="286457" y="153289"/>
                  </a:lnTo>
                  <a:lnTo>
                    <a:pt x="126675" y="20291"/>
                  </a:lnTo>
                  <a:cubicBezTo>
                    <a:pt x="123584" y="17706"/>
                    <a:pt x="123174" y="13105"/>
                    <a:pt x="125759" y="10014"/>
                  </a:cubicBezTo>
                  <a:cubicBezTo>
                    <a:pt x="126808" y="8759"/>
                    <a:pt x="128247" y="7894"/>
                    <a:pt x="129847" y="7556"/>
                  </a:cubicBezTo>
                  <a:lnTo>
                    <a:pt x="162879" y="632"/>
                  </a:lnTo>
                  <a:cubicBezTo>
                    <a:pt x="168903" y="-644"/>
                    <a:pt x="175175" y="23"/>
                    <a:pt x="180796" y="2537"/>
                  </a:cubicBezTo>
                  <a:lnTo>
                    <a:pt x="443324" y="120437"/>
                  </a:lnTo>
                  <a:lnTo>
                    <a:pt x="664380" y="74098"/>
                  </a:lnTo>
                  <a:cubicBezTo>
                    <a:pt x="692898" y="68107"/>
                    <a:pt x="771689" y="88795"/>
                    <a:pt x="776175" y="110188"/>
                  </a:cubicBezTo>
                  <a:cubicBezTo>
                    <a:pt x="783662" y="145840"/>
                    <a:pt x="712358" y="160804"/>
                    <a:pt x="712358" y="160804"/>
                  </a:cubicBezTo>
                  <a:lnTo>
                    <a:pt x="343169" y="238280"/>
                  </a:lnTo>
                  <a:cubicBezTo>
                    <a:pt x="282364" y="251041"/>
                    <a:pt x="220053" y="255091"/>
                    <a:pt x="158107" y="2503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24D63EF-0C55-B868-627B-5DC2D65B4D0A}"/>
                </a:ext>
              </a:extLst>
            </p:cNvPr>
            <p:cNvSpPr/>
            <p:nvPr/>
          </p:nvSpPr>
          <p:spPr>
            <a:xfrm rot="306897">
              <a:off x="6884458" y="1623127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297B4A-D68B-B3A2-CA19-DFF57B16F70E}"/>
                </a:ext>
              </a:extLst>
            </p:cNvPr>
            <p:cNvSpPr/>
            <p:nvPr/>
          </p:nvSpPr>
          <p:spPr>
            <a:xfrm rot="168002">
              <a:off x="6606535" y="10611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CCE0C7-F200-FD3F-ACCF-B1C31BE5F995}"/>
                </a:ext>
              </a:extLst>
            </p:cNvPr>
            <p:cNvSpPr/>
            <p:nvPr/>
          </p:nvSpPr>
          <p:spPr>
            <a:xfrm rot="21022258">
              <a:off x="590117" y="14254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A46958-A13E-5343-E3BA-06A9648FDA3C}"/>
                </a:ext>
              </a:extLst>
            </p:cNvPr>
            <p:cNvSpPr/>
            <p:nvPr/>
          </p:nvSpPr>
          <p:spPr>
            <a:xfrm rot="19707659">
              <a:off x="2826978" y="1116779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761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5381C-94DE-2C38-28B3-A914BAFE6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A0B6-933B-3A8C-2749-67495FBA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FCB8-4F1F-86AC-8402-96B0A11F6A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/>
              <a:t>Tabular Editor </a:t>
            </a:r>
          </a:p>
          <a:p>
            <a:pPr marL="0" indent="0">
              <a:buNone/>
            </a:pPr>
            <a:endParaRPr lang="en-US" sz="4400"/>
          </a:p>
          <a:p>
            <a:r>
              <a:rPr lang="en-US" sz="4400"/>
              <a:t>Up till the October 2023 release - only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8D5FE-C364-625A-D9A0-3E6ABBC530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/>
              <a:t>Power BI Desktop (Preview)</a:t>
            </a:r>
          </a:p>
          <a:p>
            <a:pPr marL="0" indent="0">
              <a:buNone/>
            </a:pPr>
            <a:r>
              <a:rPr lang="en-US" sz="4400"/>
              <a:t> </a:t>
            </a:r>
          </a:p>
          <a:p>
            <a:r>
              <a:rPr lang="en-US" sz="4400"/>
              <a:t>October 2023 release or newer</a:t>
            </a:r>
          </a:p>
        </p:txBody>
      </p:sp>
    </p:spTree>
    <p:extLst>
      <p:ext uri="{BB962C8B-B14F-4D97-AF65-F5344CB8AC3E}">
        <p14:creationId xmlns:p14="http://schemas.microsoft.com/office/powerpoint/2010/main" val="2417903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3BD3-300B-A753-AF47-754273DEF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E4DD-3FD7-5334-71BC-9F29B96DAF28}"/>
              </a:ext>
            </a:extLst>
          </p:cNvPr>
          <p:cNvSpPr txBox="1">
            <a:spLocks/>
          </p:cNvSpPr>
          <p:nvPr/>
        </p:nvSpPr>
        <p:spPr>
          <a:xfrm>
            <a:off x="705925" y="4454555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768807-0A18-CDFF-3B20-8FA6B0CA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59" y="2595388"/>
            <a:ext cx="9315219" cy="709758"/>
          </a:xfrm>
        </p:spPr>
        <p:txBody>
          <a:bodyPr>
            <a:norm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Creating in Power BI Desktop</a:t>
            </a:r>
            <a:endParaRPr lang="en-US" sz="4000" b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629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07CAEF-7B98-DFBC-C53F-DC8518828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70" y="2203770"/>
            <a:ext cx="4673677" cy="3934756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25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Power BI Desktop Enable Preview - Options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282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4EDDDB-1967-D758-A242-D6EF4CE9D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42" y="1576927"/>
            <a:ext cx="5750044" cy="4600036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453FE0-ECBF-3312-12B7-117FB6C9E981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Power BI Desktop Preview Features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0348BC-2312-080D-B07E-97AB62BD1657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503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Power BI – Model Explorer Not Enabled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358C1E-90F8-7AD1-D3B9-E7233745A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698" y="1384183"/>
            <a:ext cx="7646143" cy="4700500"/>
          </a:xfrm>
        </p:spPr>
      </p:pic>
    </p:spTree>
    <p:extLst>
      <p:ext uri="{BB962C8B-B14F-4D97-AF65-F5344CB8AC3E}">
        <p14:creationId xmlns:p14="http://schemas.microsoft.com/office/powerpoint/2010/main" val="179911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4EEE-769A-0E52-1D91-AF6B9204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802784"/>
            <a:ext cx="9793778" cy="873616"/>
          </a:xfrm>
        </p:spPr>
        <p:txBody>
          <a:bodyPr>
            <a:normAutofit/>
          </a:bodyPr>
          <a:lstStyle/>
          <a:p>
            <a:r>
              <a:rPr lang="en-US" sz="4400"/>
              <a:t>Flight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605D-F4F5-2B08-1B57-E478AE09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7350" y="1624534"/>
            <a:ext cx="6743700" cy="40198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000"/>
              <a:t>Standing on the Shoulders of Giants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400"/>
              <a:t>Flight Instructors</a:t>
            </a:r>
          </a:p>
        </p:txBody>
      </p:sp>
      <p:pic>
        <p:nvPicPr>
          <p:cNvPr id="4" name="Picture 3" descr="A cartoon of a pilot waving&#10;&#10;Description automatically generated">
            <a:extLst>
              <a:ext uri="{FF2B5EF4-FFF2-40B4-BE49-F238E27FC236}">
                <a16:creationId xmlns:a16="http://schemas.microsoft.com/office/drawing/2014/main" id="{1C5F7A25-37A5-1992-6183-3213E9D8D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4" y="3174090"/>
            <a:ext cx="1785293" cy="2470251"/>
          </a:xfrm>
          <a:prstGeom prst="rect">
            <a:avLst/>
          </a:prstGeom>
        </p:spPr>
      </p:pic>
      <p:pic>
        <p:nvPicPr>
          <p:cNvPr id="5" name="Picture 4" descr="A blue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4488F8A6-8506-1EBC-B8D7-313D804C1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22" y="63751"/>
            <a:ext cx="2104678" cy="597920"/>
          </a:xfrm>
          <a:prstGeom prst="rect">
            <a:avLst/>
          </a:prstGeom>
        </p:spPr>
      </p:pic>
      <p:pic>
        <p:nvPicPr>
          <p:cNvPr id="6" name="Picture 5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52BED2E0-5E20-1366-E9CF-A095FA668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87" y="3308007"/>
            <a:ext cx="1387198" cy="2336334"/>
          </a:xfrm>
          <a:prstGeom prst="rect">
            <a:avLst/>
          </a:prstGeom>
        </p:spPr>
      </p:pic>
      <p:pic>
        <p:nvPicPr>
          <p:cNvPr id="7" name="Picture 6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C46C0254-5B35-FA26-7DF9-0BAD5ED7C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44" y="27371"/>
            <a:ext cx="1728435" cy="5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8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Power BI – Model View - Tables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25" descr="A screenshot of a computer&#10;&#10;Description automatically generated">
            <a:extLst>
              <a:ext uri="{FF2B5EF4-FFF2-40B4-BE49-F238E27FC236}">
                <a16:creationId xmlns:a16="http://schemas.microsoft.com/office/drawing/2014/main" id="{CC3D1C98-FF47-3273-0FD3-2548BC927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69" y="1420761"/>
            <a:ext cx="8003360" cy="4634562"/>
          </a:xfrm>
        </p:spPr>
      </p:pic>
    </p:spTree>
    <p:extLst>
      <p:ext uri="{BB962C8B-B14F-4D97-AF65-F5344CB8AC3E}">
        <p14:creationId xmlns:p14="http://schemas.microsoft.com/office/powerpoint/2010/main" val="2934459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Power BI – Model View – Model Explorer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6C55CE-8518-63AD-DE2A-14C4A76DE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46" y="1409350"/>
            <a:ext cx="7887870" cy="4629194"/>
          </a:xfrm>
        </p:spPr>
      </p:pic>
    </p:spTree>
    <p:extLst>
      <p:ext uri="{BB962C8B-B14F-4D97-AF65-F5344CB8AC3E}">
        <p14:creationId xmlns:p14="http://schemas.microsoft.com/office/powerpoint/2010/main" val="570095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B36B-96BE-3BFB-ADC7-C3462287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37" y="180688"/>
            <a:ext cx="11210022" cy="831849"/>
          </a:xfrm>
        </p:spPr>
        <p:txBody>
          <a:bodyPr>
            <a:normAutofit/>
          </a:bodyPr>
          <a:lstStyle/>
          <a:p>
            <a:r>
              <a:rPr lang="en-US" sz="4000">
                <a:latin typeface="Congenial" panose="02000503040000020004" pitchFamily="2" charset="0"/>
              </a:rPr>
              <a:t>Model Explorer Off – No Calculation Group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70F619-4C6A-6C07-AC3E-5E6115C092D9}"/>
              </a:ext>
            </a:extLst>
          </p:cNvPr>
          <p:cNvCxnSpPr>
            <a:cxnSpLocks/>
          </p:cNvCxnSpPr>
          <p:nvPr/>
        </p:nvCxnSpPr>
        <p:spPr>
          <a:xfrm>
            <a:off x="470687" y="929958"/>
            <a:ext cx="103130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1991BDC-0CB2-79A5-1D46-4AA47EFDB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3" y="1971413"/>
            <a:ext cx="10608884" cy="2693839"/>
          </a:xfrm>
        </p:spPr>
      </p:pic>
    </p:spTree>
    <p:extLst>
      <p:ext uri="{BB962C8B-B14F-4D97-AF65-F5344CB8AC3E}">
        <p14:creationId xmlns:p14="http://schemas.microsoft.com/office/powerpoint/2010/main" val="2817101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B36B-96BE-3BFB-ADC7-C3462287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13" y="0"/>
            <a:ext cx="10515600" cy="1177591"/>
          </a:xfrm>
        </p:spPr>
        <p:txBody>
          <a:bodyPr>
            <a:normAutofit/>
          </a:bodyPr>
          <a:lstStyle/>
          <a:p>
            <a:r>
              <a:rPr lang="en-US">
                <a:latin typeface="Congenial" panose="02000503040000020004" pitchFamily="2" charset="0"/>
              </a:rPr>
              <a:t>Click Calculation Group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70F619-4C6A-6C07-AC3E-5E6115C092D9}"/>
              </a:ext>
            </a:extLst>
          </p:cNvPr>
          <p:cNvCxnSpPr>
            <a:cxnSpLocks/>
          </p:cNvCxnSpPr>
          <p:nvPr/>
        </p:nvCxnSpPr>
        <p:spPr>
          <a:xfrm>
            <a:off x="559033" y="842544"/>
            <a:ext cx="1027176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2DFF0BA-3CC9-BA66-5D7B-395BD3914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3" y="1959763"/>
            <a:ext cx="10271760" cy="2849880"/>
          </a:xfrm>
        </p:spPr>
      </p:pic>
    </p:spTree>
    <p:extLst>
      <p:ext uri="{BB962C8B-B14F-4D97-AF65-F5344CB8AC3E}">
        <p14:creationId xmlns:p14="http://schemas.microsoft.com/office/powerpoint/2010/main" val="558666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Discourage Implicit Measures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1C3B050-3DB9-BE7D-FCB3-C847F016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40" y="2042252"/>
            <a:ext cx="6994764" cy="264868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417A57-DE9D-E190-B41F-B269EF17375E}"/>
              </a:ext>
            </a:extLst>
          </p:cNvPr>
          <p:cNvSpPr txBox="1"/>
          <p:nvPr/>
        </p:nvSpPr>
        <p:spPr>
          <a:xfrm>
            <a:off x="2543805" y="5060901"/>
            <a:ext cx="6277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little bit to unpack here</a:t>
            </a:r>
          </a:p>
        </p:txBody>
      </p:sp>
    </p:spTree>
    <p:extLst>
      <p:ext uri="{BB962C8B-B14F-4D97-AF65-F5344CB8AC3E}">
        <p14:creationId xmlns:p14="http://schemas.microsoft.com/office/powerpoint/2010/main" val="2806000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What is an Implicit Measure?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alculator checklist&#10;&#10;Description automatically generated">
            <a:extLst>
              <a:ext uri="{FF2B5EF4-FFF2-40B4-BE49-F238E27FC236}">
                <a16:creationId xmlns:a16="http://schemas.microsoft.com/office/drawing/2014/main" id="{2C3EB718-1A0E-E2CE-A906-128FEF97C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5" y="1669410"/>
            <a:ext cx="3626194" cy="4381653"/>
          </a:xfrm>
        </p:spPr>
      </p:pic>
    </p:spTree>
    <p:extLst>
      <p:ext uri="{BB962C8B-B14F-4D97-AF65-F5344CB8AC3E}">
        <p14:creationId xmlns:p14="http://schemas.microsoft.com/office/powerpoint/2010/main" val="1281936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Implicit Measure 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17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69A165B-B2E4-CBA1-969B-1892E6D11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55" y="1808847"/>
            <a:ext cx="7990729" cy="43513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CAC068-D667-EAD5-6503-62C1AFA37901}"/>
              </a:ext>
            </a:extLst>
          </p:cNvPr>
          <p:cNvSpPr txBox="1"/>
          <p:nvPr/>
        </p:nvSpPr>
        <p:spPr>
          <a:xfrm>
            <a:off x="6096000" y="1027658"/>
            <a:ext cx="337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 with formatting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B40B58-7BC6-01D2-D4BD-BA67A6010609}"/>
              </a:ext>
            </a:extLst>
          </p:cNvPr>
          <p:cNvCxnSpPr>
            <a:cxnSpLocks/>
          </p:cNvCxnSpPr>
          <p:nvPr/>
        </p:nvCxnSpPr>
        <p:spPr>
          <a:xfrm>
            <a:off x="7336172" y="1388378"/>
            <a:ext cx="0" cy="420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25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45AA-9EF4-F2E3-9FE7-F83CFB24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771526"/>
            <a:ext cx="7900988" cy="621506"/>
          </a:xfrm>
        </p:spPr>
        <p:txBody>
          <a:bodyPr>
            <a:normAutofit fontScale="90000"/>
          </a:bodyPr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Implicit Versus Explicit Measures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519DF0-B901-A52E-6EEF-E1010EAC3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071688"/>
            <a:ext cx="4049684" cy="3523383"/>
          </a:xfrm>
        </p:spPr>
        <p:txBody>
          <a:bodyPr>
            <a:noAutofit/>
          </a:bodyPr>
          <a:lstStyle/>
          <a:p>
            <a:r>
              <a:rPr lang="en-US" sz="3200" dirty="0"/>
              <a:t>Implicit </a:t>
            </a:r>
          </a:p>
          <a:p>
            <a:pPr lvl="1"/>
            <a:r>
              <a:rPr lang="en-US" sz="2800" dirty="0"/>
              <a:t>Drag the value column to visual and it automatically aggregates it</a:t>
            </a:r>
          </a:p>
          <a:p>
            <a:pPr lvl="1"/>
            <a:r>
              <a:rPr lang="en-US" sz="3200" dirty="0"/>
              <a:t>It is creating the calculation for you</a:t>
            </a:r>
          </a:p>
          <a:p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01C19-6677-B9C9-C9D4-DC39868EA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3531" y="2071688"/>
            <a:ext cx="4479131" cy="3523383"/>
          </a:xfrm>
        </p:spPr>
        <p:txBody>
          <a:bodyPr>
            <a:normAutofit fontScale="85000" lnSpcReduction="20000"/>
          </a:bodyPr>
          <a:lstStyle/>
          <a:p>
            <a:r>
              <a:rPr lang="en-US" sz="4000" dirty="0"/>
              <a:t>Explicit </a:t>
            </a:r>
          </a:p>
          <a:p>
            <a:pPr lvl="1"/>
            <a:r>
              <a:rPr lang="en-US" sz="4000" dirty="0"/>
              <a:t>Control formatting</a:t>
            </a:r>
          </a:p>
          <a:p>
            <a:pPr lvl="1"/>
            <a:r>
              <a:rPr lang="en-US" sz="4000" dirty="0"/>
              <a:t>Only expose measures to developers</a:t>
            </a:r>
          </a:p>
          <a:p>
            <a:pPr lvl="1"/>
            <a:r>
              <a:rPr lang="en-US" sz="4000" dirty="0"/>
              <a:t>Can change the logic of the measure – Like a SQL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2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“Discourage” Implicit Measures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1C3B050-3DB9-BE7D-FCB3-C847F016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98" y="2042252"/>
            <a:ext cx="8986791" cy="3402998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A2C1D-5D19-97DB-54D4-05244DAD4B57}"/>
              </a:ext>
            </a:extLst>
          </p:cNvPr>
          <p:cNvCxnSpPr>
            <a:cxnSpLocks/>
          </p:cNvCxnSpPr>
          <p:nvPr/>
        </p:nvCxnSpPr>
        <p:spPr>
          <a:xfrm>
            <a:off x="4551142" y="2825692"/>
            <a:ext cx="17755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7DFD0-C154-C298-BE4C-92A5F6AFE2D3}"/>
              </a:ext>
            </a:extLst>
          </p:cNvPr>
          <p:cNvCxnSpPr/>
          <p:nvPr/>
        </p:nvCxnSpPr>
        <p:spPr>
          <a:xfrm>
            <a:off x="5876488" y="3429000"/>
            <a:ext cx="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624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“Discourage” Implicit Measures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1C3B050-3DB9-BE7D-FCB3-C847F016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98" y="2042252"/>
            <a:ext cx="8986791" cy="3402998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A2C1D-5D19-97DB-54D4-05244DAD4B57}"/>
              </a:ext>
            </a:extLst>
          </p:cNvPr>
          <p:cNvCxnSpPr>
            <a:cxnSpLocks/>
          </p:cNvCxnSpPr>
          <p:nvPr/>
        </p:nvCxnSpPr>
        <p:spPr>
          <a:xfrm>
            <a:off x="4559380" y="2586795"/>
            <a:ext cx="17755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7DFD0-C154-C298-BE4C-92A5F6AFE2D3}"/>
              </a:ext>
            </a:extLst>
          </p:cNvPr>
          <p:cNvCxnSpPr/>
          <p:nvPr/>
        </p:nvCxnSpPr>
        <p:spPr>
          <a:xfrm>
            <a:off x="5876488" y="3429000"/>
            <a:ext cx="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38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7F6B8-D42A-3E5D-133B-17DD7327B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29F846-011C-CE27-B97E-3961DA883B31}"/>
              </a:ext>
            </a:extLst>
          </p:cNvPr>
          <p:cNvSpPr txBox="1">
            <a:spLocks/>
          </p:cNvSpPr>
          <p:nvPr/>
        </p:nvSpPr>
        <p:spPr>
          <a:xfrm>
            <a:off x="563313" y="1"/>
            <a:ext cx="10227332" cy="725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prstClr val="black"/>
                </a:solidFill>
                <a:latin typeface="Congenial" panose="02000503040000020004" pitchFamily="2" charset="0"/>
              </a:rPr>
              <a:t>Our Journey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913D37-F3AE-E76E-3000-16DF5D92D269}"/>
              </a:ext>
            </a:extLst>
          </p:cNvPr>
          <p:cNvCxnSpPr>
            <a:cxnSpLocks/>
          </p:cNvCxnSpPr>
          <p:nvPr/>
        </p:nvCxnSpPr>
        <p:spPr>
          <a:xfrm flipV="1">
            <a:off x="563312" y="691553"/>
            <a:ext cx="10227332" cy="2213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D279B4-DD4B-1B78-0C7A-CF9F17B2FCA6}"/>
              </a:ext>
            </a:extLst>
          </p:cNvPr>
          <p:cNvCxnSpPr>
            <a:cxnSpLocks/>
          </p:cNvCxnSpPr>
          <p:nvPr/>
        </p:nvCxnSpPr>
        <p:spPr>
          <a:xfrm>
            <a:off x="563312" y="1777809"/>
            <a:ext cx="1022733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2ABFC1F-05DC-DE12-356F-BA68BA6ABA6D}"/>
              </a:ext>
            </a:extLst>
          </p:cNvPr>
          <p:cNvSpPr/>
          <p:nvPr/>
        </p:nvSpPr>
        <p:spPr>
          <a:xfrm>
            <a:off x="4944315" y="1649588"/>
            <a:ext cx="292100" cy="26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8274A2-5916-EB23-9DB5-968BF7525287}"/>
              </a:ext>
            </a:extLst>
          </p:cNvPr>
          <p:cNvSpPr/>
          <p:nvPr/>
        </p:nvSpPr>
        <p:spPr>
          <a:xfrm>
            <a:off x="1404553" y="1639819"/>
            <a:ext cx="292100" cy="26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3DEB02-6123-5DDD-747D-A5C062E226D5}"/>
              </a:ext>
            </a:extLst>
          </p:cNvPr>
          <p:cNvSpPr/>
          <p:nvPr/>
        </p:nvSpPr>
        <p:spPr>
          <a:xfrm>
            <a:off x="3159702" y="1639819"/>
            <a:ext cx="292100" cy="26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1136ED-88C7-A411-91C1-B0798DE21AC4}"/>
              </a:ext>
            </a:extLst>
          </p:cNvPr>
          <p:cNvSpPr/>
          <p:nvPr/>
        </p:nvSpPr>
        <p:spPr>
          <a:xfrm>
            <a:off x="8735770" y="1639819"/>
            <a:ext cx="292100" cy="26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312BA4-2069-8A50-168B-37E8BFCC56DB}"/>
              </a:ext>
            </a:extLst>
          </p:cNvPr>
          <p:cNvSpPr/>
          <p:nvPr/>
        </p:nvSpPr>
        <p:spPr>
          <a:xfrm rot="20994157">
            <a:off x="9105130" y="1435257"/>
            <a:ext cx="724375" cy="381515"/>
          </a:xfrm>
          <a:custGeom>
            <a:avLst/>
            <a:gdLst>
              <a:gd name="connsiteX0" fmla="*/ 634254 w 724375"/>
              <a:gd name="connsiteY0" fmla="*/ 263248 h 381515"/>
              <a:gd name="connsiteX1" fmla="*/ 412026 w 724375"/>
              <a:gd name="connsiteY1" fmla="*/ 222900 h 381515"/>
              <a:gd name="connsiteX2" fmla="*/ 213258 w 724375"/>
              <a:gd name="connsiteY2" fmla="*/ 14722 h 381515"/>
              <a:gd name="connsiteX3" fmla="*/ 197380 w 724375"/>
              <a:gd name="connsiteY3" fmla="*/ 6149 h 381515"/>
              <a:gd name="connsiteX4" fmla="*/ 164176 w 724375"/>
              <a:gd name="connsiteY4" fmla="*/ 120 h 381515"/>
              <a:gd name="connsiteX5" fmla="*/ 155709 w 724375"/>
              <a:gd name="connsiteY5" fmla="*/ 5970 h 381515"/>
              <a:gd name="connsiteX6" fmla="*/ 156451 w 724375"/>
              <a:gd name="connsiteY6" fmla="*/ 10712 h 381515"/>
              <a:gd name="connsiteX7" fmla="*/ 254311 w 724375"/>
              <a:gd name="connsiteY7" fmla="*/ 194239 h 381515"/>
              <a:gd name="connsiteX8" fmla="*/ 96606 w 724375"/>
              <a:gd name="connsiteY8" fmla="*/ 165598 h 381515"/>
              <a:gd name="connsiteX9" fmla="*/ 46780 w 724375"/>
              <a:gd name="connsiteY9" fmla="*/ 68948 h 381515"/>
              <a:gd name="connsiteX10" fmla="*/ 31255 w 724375"/>
              <a:gd name="connsiteY10" fmla="*/ 57460 h 381515"/>
              <a:gd name="connsiteX11" fmla="*/ 8633 w 724375"/>
              <a:gd name="connsiteY11" fmla="*/ 53355 h 381515"/>
              <a:gd name="connsiteX12" fmla="*/ 125 w 724375"/>
              <a:gd name="connsiteY12" fmla="*/ 59170 h 381515"/>
              <a:gd name="connsiteX13" fmla="*/ 60 w 724375"/>
              <a:gd name="connsiteY13" fmla="*/ 61451 h 381515"/>
              <a:gd name="connsiteX14" fmla="*/ 17539 w 724375"/>
              <a:gd name="connsiteY14" fmla="*/ 180990 h 381515"/>
              <a:gd name="connsiteX15" fmla="*/ 33350 w 724375"/>
              <a:gd name="connsiteY15" fmla="*/ 202850 h 381515"/>
              <a:gd name="connsiteX16" fmla="*/ 98873 w 724375"/>
              <a:gd name="connsiteY16" fmla="*/ 235597 h 381515"/>
              <a:gd name="connsiteX17" fmla="*/ 274837 w 724375"/>
              <a:gd name="connsiteY17" fmla="*/ 294214 h 381515"/>
              <a:gd name="connsiteX18" fmla="*/ 322148 w 724375"/>
              <a:gd name="connsiteY18" fmla="*/ 302786 h 381515"/>
              <a:gd name="connsiteX19" fmla="*/ 326050 w 724375"/>
              <a:gd name="connsiteY19" fmla="*/ 329443 h 381515"/>
              <a:gd name="connsiteX20" fmla="*/ 352706 w 724375"/>
              <a:gd name="connsiteY20" fmla="*/ 325542 h 381515"/>
              <a:gd name="connsiteX21" fmla="*/ 355733 w 724375"/>
              <a:gd name="connsiteY21" fmla="*/ 308892 h 381515"/>
              <a:gd name="connsiteX22" fmla="*/ 590105 w 724375"/>
              <a:gd name="connsiteY22" fmla="*/ 351488 h 381515"/>
              <a:gd name="connsiteX23" fmla="*/ 594699 w 724375"/>
              <a:gd name="connsiteY23" fmla="*/ 378034 h 381515"/>
              <a:gd name="connsiteX24" fmla="*/ 621246 w 724375"/>
              <a:gd name="connsiteY24" fmla="*/ 373440 h 381515"/>
              <a:gd name="connsiteX25" fmla="*/ 624110 w 724375"/>
              <a:gd name="connsiteY25" fmla="*/ 357660 h 381515"/>
              <a:gd name="connsiteX26" fmla="*/ 646017 w 724375"/>
              <a:gd name="connsiteY26" fmla="*/ 361641 h 381515"/>
              <a:gd name="connsiteX27" fmla="*/ 724208 w 724375"/>
              <a:gd name="connsiteY27" fmla="*/ 338781 h 381515"/>
              <a:gd name="connsiteX28" fmla="*/ 634254 w 724375"/>
              <a:gd name="connsiteY28" fmla="*/ 263248 h 38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24375" h="381515">
                <a:moveTo>
                  <a:pt x="634254" y="263248"/>
                </a:moveTo>
                <a:lnTo>
                  <a:pt x="412026" y="222900"/>
                </a:lnTo>
                <a:lnTo>
                  <a:pt x="213258" y="14722"/>
                </a:lnTo>
                <a:cubicBezTo>
                  <a:pt x="209003" y="10261"/>
                  <a:pt x="203445" y="7260"/>
                  <a:pt x="197380" y="6149"/>
                </a:cubicBezTo>
                <a:lnTo>
                  <a:pt x="164176" y="120"/>
                </a:lnTo>
                <a:cubicBezTo>
                  <a:pt x="160222" y="-603"/>
                  <a:pt x="156431" y="2016"/>
                  <a:pt x="155709" y="5970"/>
                </a:cubicBezTo>
                <a:cubicBezTo>
                  <a:pt x="155413" y="7589"/>
                  <a:pt x="155675" y="9260"/>
                  <a:pt x="156451" y="10712"/>
                </a:cubicBezTo>
                <a:lnTo>
                  <a:pt x="254311" y="194239"/>
                </a:lnTo>
                <a:lnTo>
                  <a:pt x="96606" y="165598"/>
                </a:lnTo>
                <a:lnTo>
                  <a:pt x="46780" y="68948"/>
                </a:lnTo>
                <a:cubicBezTo>
                  <a:pt x="43663" y="62921"/>
                  <a:pt x="37930" y="58679"/>
                  <a:pt x="31255" y="57460"/>
                </a:cubicBezTo>
                <a:lnTo>
                  <a:pt x="8633" y="53355"/>
                </a:lnTo>
                <a:cubicBezTo>
                  <a:pt x="4678" y="52611"/>
                  <a:pt x="869" y="55215"/>
                  <a:pt x="125" y="59170"/>
                </a:cubicBezTo>
                <a:cubicBezTo>
                  <a:pt x="-16" y="59923"/>
                  <a:pt x="-38" y="60692"/>
                  <a:pt x="60" y="61451"/>
                </a:cubicBezTo>
                <a:lnTo>
                  <a:pt x="17539" y="180990"/>
                </a:lnTo>
                <a:cubicBezTo>
                  <a:pt x="18920" y="190423"/>
                  <a:pt x="24823" y="198586"/>
                  <a:pt x="33350" y="202850"/>
                </a:cubicBezTo>
                <a:lnTo>
                  <a:pt x="98873" y="235597"/>
                </a:lnTo>
                <a:cubicBezTo>
                  <a:pt x="154452" y="263379"/>
                  <a:pt x="213700" y="283115"/>
                  <a:pt x="274837" y="294214"/>
                </a:cubicBezTo>
                <a:lnTo>
                  <a:pt x="322148" y="302786"/>
                </a:lnTo>
                <a:cubicBezTo>
                  <a:pt x="315864" y="311225"/>
                  <a:pt x="317611" y="323159"/>
                  <a:pt x="326050" y="329443"/>
                </a:cubicBezTo>
                <a:cubicBezTo>
                  <a:pt x="334488" y="335727"/>
                  <a:pt x="346423" y="333980"/>
                  <a:pt x="352706" y="325542"/>
                </a:cubicBezTo>
                <a:cubicBezTo>
                  <a:pt x="356260" y="320769"/>
                  <a:pt x="357380" y="314610"/>
                  <a:pt x="355733" y="308892"/>
                </a:cubicBezTo>
                <a:lnTo>
                  <a:pt x="590105" y="351488"/>
                </a:lnTo>
                <a:cubicBezTo>
                  <a:pt x="584044" y="360087"/>
                  <a:pt x="586100" y="371972"/>
                  <a:pt x="594699" y="378034"/>
                </a:cubicBezTo>
                <a:cubicBezTo>
                  <a:pt x="603299" y="384096"/>
                  <a:pt x="615183" y="382039"/>
                  <a:pt x="621246" y="373440"/>
                </a:cubicBezTo>
                <a:cubicBezTo>
                  <a:pt x="624475" y="368857"/>
                  <a:pt x="625523" y="363085"/>
                  <a:pt x="624110" y="357660"/>
                </a:cubicBezTo>
                <a:lnTo>
                  <a:pt x="646017" y="361641"/>
                </a:lnTo>
                <a:cubicBezTo>
                  <a:pt x="646017" y="361641"/>
                  <a:pt x="717702" y="374662"/>
                  <a:pt x="724208" y="338781"/>
                </a:cubicBezTo>
                <a:cubicBezTo>
                  <a:pt x="728104" y="317322"/>
                  <a:pt x="662934" y="268458"/>
                  <a:pt x="634254" y="26324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37CC408-401A-0455-8004-BB37CEFFE36D}"/>
              </a:ext>
            </a:extLst>
          </p:cNvPr>
          <p:cNvSpPr/>
          <p:nvPr/>
        </p:nvSpPr>
        <p:spPr>
          <a:xfrm rot="780000">
            <a:off x="4652964" y="992989"/>
            <a:ext cx="776725" cy="252253"/>
          </a:xfrm>
          <a:custGeom>
            <a:avLst/>
            <a:gdLst>
              <a:gd name="connsiteX0" fmla="*/ 85041 w 776725"/>
              <a:gd name="connsiteY0" fmla="*/ 244643 h 252253"/>
              <a:gd name="connsiteX1" fmla="*/ 62181 w 776725"/>
              <a:gd name="connsiteY1" fmla="*/ 230356 h 252253"/>
              <a:gd name="connsiteX2" fmla="*/ 945 w 776725"/>
              <a:gd name="connsiteY2" fmla="*/ 126190 h 252253"/>
              <a:gd name="connsiteX3" fmla="*/ 3702 w 776725"/>
              <a:gd name="connsiteY3" fmla="*/ 116261 h 252253"/>
              <a:gd name="connsiteX4" fmla="*/ 5783 w 776725"/>
              <a:gd name="connsiteY4" fmla="*/ 115475 h 252253"/>
              <a:gd name="connsiteX5" fmla="*/ 28282 w 776725"/>
              <a:gd name="connsiteY5" fmla="*/ 110712 h 252253"/>
              <a:gd name="connsiteX6" fmla="*/ 46998 w 776725"/>
              <a:gd name="connsiteY6" fmla="*/ 115475 h 252253"/>
              <a:gd name="connsiteX7" fmla="*/ 129580 w 776725"/>
              <a:gd name="connsiteY7" fmla="*/ 186207 h 252253"/>
              <a:gd name="connsiteX8" fmla="*/ 286457 w 776725"/>
              <a:gd name="connsiteY8" fmla="*/ 153289 h 252253"/>
              <a:gd name="connsiteX9" fmla="*/ 126675 w 776725"/>
              <a:gd name="connsiteY9" fmla="*/ 20291 h 252253"/>
              <a:gd name="connsiteX10" fmla="*/ 125759 w 776725"/>
              <a:gd name="connsiteY10" fmla="*/ 10014 h 252253"/>
              <a:gd name="connsiteX11" fmla="*/ 129847 w 776725"/>
              <a:gd name="connsiteY11" fmla="*/ 7556 h 252253"/>
              <a:gd name="connsiteX12" fmla="*/ 162879 w 776725"/>
              <a:gd name="connsiteY12" fmla="*/ 632 h 252253"/>
              <a:gd name="connsiteX13" fmla="*/ 180796 w 776725"/>
              <a:gd name="connsiteY13" fmla="*/ 2537 h 252253"/>
              <a:gd name="connsiteX14" fmla="*/ 443324 w 776725"/>
              <a:gd name="connsiteY14" fmla="*/ 120437 h 252253"/>
              <a:gd name="connsiteX15" fmla="*/ 664380 w 776725"/>
              <a:gd name="connsiteY15" fmla="*/ 74098 h 252253"/>
              <a:gd name="connsiteX16" fmla="*/ 776175 w 776725"/>
              <a:gd name="connsiteY16" fmla="*/ 110188 h 252253"/>
              <a:gd name="connsiteX17" fmla="*/ 712358 w 776725"/>
              <a:gd name="connsiteY17" fmla="*/ 160804 h 252253"/>
              <a:gd name="connsiteX18" fmla="*/ 343169 w 776725"/>
              <a:gd name="connsiteY18" fmla="*/ 238280 h 252253"/>
              <a:gd name="connsiteX19" fmla="*/ 158107 w 776725"/>
              <a:gd name="connsiteY19" fmla="*/ 250310 h 25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76725" h="252253">
                <a:moveTo>
                  <a:pt x="85041" y="244643"/>
                </a:moveTo>
                <a:cubicBezTo>
                  <a:pt x="75546" y="243899"/>
                  <a:pt x="67011" y="238565"/>
                  <a:pt x="62181" y="230356"/>
                </a:cubicBezTo>
                <a:lnTo>
                  <a:pt x="945" y="126190"/>
                </a:lnTo>
                <a:cubicBezTo>
                  <a:pt x="-1036" y="122687"/>
                  <a:pt x="199" y="118242"/>
                  <a:pt x="3702" y="116261"/>
                </a:cubicBezTo>
                <a:cubicBezTo>
                  <a:pt x="4351" y="115894"/>
                  <a:pt x="5053" y="115629"/>
                  <a:pt x="5783" y="115475"/>
                </a:cubicBezTo>
                <a:lnTo>
                  <a:pt x="28282" y="110712"/>
                </a:lnTo>
                <a:cubicBezTo>
                  <a:pt x="34921" y="109316"/>
                  <a:pt x="41834" y="111074"/>
                  <a:pt x="46998" y="115475"/>
                </a:cubicBezTo>
                <a:lnTo>
                  <a:pt x="129580" y="186207"/>
                </a:lnTo>
                <a:lnTo>
                  <a:pt x="286457" y="153289"/>
                </a:lnTo>
                <a:lnTo>
                  <a:pt x="126675" y="20291"/>
                </a:lnTo>
                <a:cubicBezTo>
                  <a:pt x="123584" y="17706"/>
                  <a:pt x="123174" y="13105"/>
                  <a:pt x="125759" y="10014"/>
                </a:cubicBezTo>
                <a:cubicBezTo>
                  <a:pt x="126808" y="8759"/>
                  <a:pt x="128247" y="7894"/>
                  <a:pt x="129847" y="7556"/>
                </a:cubicBezTo>
                <a:lnTo>
                  <a:pt x="162879" y="632"/>
                </a:lnTo>
                <a:cubicBezTo>
                  <a:pt x="168903" y="-644"/>
                  <a:pt x="175175" y="23"/>
                  <a:pt x="180796" y="2537"/>
                </a:cubicBezTo>
                <a:lnTo>
                  <a:pt x="443324" y="120437"/>
                </a:lnTo>
                <a:lnTo>
                  <a:pt x="664380" y="74098"/>
                </a:lnTo>
                <a:cubicBezTo>
                  <a:pt x="692898" y="68107"/>
                  <a:pt x="771689" y="88795"/>
                  <a:pt x="776175" y="110188"/>
                </a:cubicBezTo>
                <a:cubicBezTo>
                  <a:pt x="783662" y="145840"/>
                  <a:pt x="712358" y="160804"/>
                  <a:pt x="712358" y="160804"/>
                </a:cubicBezTo>
                <a:lnTo>
                  <a:pt x="343169" y="238280"/>
                </a:lnTo>
                <a:cubicBezTo>
                  <a:pt x="282364" y="251041"/>
                  <a:pt x="220053" y="255091"/>
                  <a:pt x="158107" y="25031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31982E-897E-62A9-1184-C6B9890583F3}"/>
              </a:ext>
            </a:extLst>
          </p:cNvPr>
          <p:cNvSpPr/>
          <p:nvPr/>
        </p:nvSpPr>
        <p:spPr>
          <a:xfrm rot="306897">
            <a:off x="6884458" y="1623127"/>
            <a:ext cx="292100" cy="26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E9381E-0515-AD7F-40A4-B47F51A71F69}"/>
              </a:ext>
            </a:extLst>
          </p:cNvPr>
          <p:cNvSpPr/>
          <p:nvPr/>
        </p:nvSpPr>
        <p:spPr>
          <a:xfrm rot="168002">
            <a:off x="6606535" y="1061135"/>
            <a:ext cx="724375" cy="381515"/>
          </a:xfrm>
          <a:custGeom>
            <a:avLst/>
            <a:gdLst>
              <a:gd name="connsiteX0" fmla="*/ 634254 w 724375"/>
              <a:gd name="connsiteY0" fmla="*/ 263248 h 381515"/>
              <a:gd name="connsiteX1" fmla="*/ 412026 w 724375"/>
              <a:gd name="connsiteY1" fmla="*/ 222900 h 381515"/>
              <a:gd name="connsiteX2" fmla="*/ 213258 w 724375"/>
              <a:gd name="connsiteY2" fmla="*/ 14722 h 381515"/>
              <a:gd name="connsiteX3" fmla="*/ 197380 w 724375"/>
              <a:gd name="connsiteY3" fmla="*/ 6149 h 381515"/>
              <a:gd name="connsiteX4" fmla="*/ 164176 w 724375"/>
              <a:gd name="connsiteY4" fmla="*/ 120 h 381515"/>
              <a:gd name="connsiteX5" fmla="*/ 155709 w 724375"/>
              <a:gd name="connsiteY5" fmla="*/ 5970 h 381515"/>
              <a:gd name="connsiteX6" fmla="*/ 156451 w 724375"/>
              <a:gd name="connsiteY6" fmla="*/ 10712 h 381515"/>
              <a:gd name="connsiteX7" fmla="*/ 254311 w 724375"/>
              <a:gd name="connsiteY7" fmla="*/ 194239 h 381515"/>
              <a:gd name="connsiteX8" fmla="*/ 96606 w 724375"/>
              <a:gd name="connsiteY8" fmla="*/ 165598 h 381515"/>
              <a:gd name="connsiteX9" fmla="*/ 46780 w 724375"/>
              <a:gd name="connsiteY9" fmla="*/ 68948 h 381515"/>
              <a:gd name="connsiteX10" fmla="*/ 31255 w 724375"/>
              <a:gd name="connsiteY10" fmla="*/ 57460 h 381515"/>
              <a:gd name="connsiteX11" fmla="*/ 8633 w 724375"/>
              <a:gd name="connsiteY11" fmla="*/ 53355 h 381515"/>
              <a:gd name="connsiteX12" fmla="*/ 125 w 724375"/>
              <a:gd name="connsiteY12" fmla="*/ 59170 h 381515"/>
              <a:gd name="connsiteX13" fmla="*/ 60 w 724375"/>
              <a:gd name="connsiteY13" fmla="*/ 61451 h 381515"/>
              <a:gd name="connsiteX14" fmla="*/ 17539 w 724375"/>
              <a:gd name="connsiteY14" fmla="*/ 180990 h 381515"/>
              <a:gd name="connsiteX15" fmla="*/ 33350 w 724375"/>
              <a:gd name="connsiteY15" fmla="*/ 202850 h 381515"/>
              <a:gd name="connsiteX16" fmla="*/ 98873 w 724375"/>
              <a:gd name="connsiteY16" fmla="*/ 235597 h 381515"/>
              <a:gd name="connsiteX17" fmla="*/ 274837 w 724375"/>
              <a:gd name="connsiteY17" fmla="*/ 294214 h 381515"/>
              <a:gd name="connsiteX18" fmla="*/ 322148 w 724375"/>
              <a:gd name="connsiteY18" fmla="*/ 302786 h 381515"/>
              <a:gd name="connsiteX19" fmla="*/ 326050 w 724375"/>
              <a:gd name="connsiteY19" fmla="*/ 329443 h 381515"/>
              <a:gd name="connsiteX20" fmla="*/ 352706 w 724375"/>
              <a:gd name="connsiteY20" fmla="*/ 325542 h 381515"/>
              <a:gd name="connsiteX21" fmla="*/ 355733 w 724375"/>
              <a:gd name="connsiteY21" fmla="*/ 308892 h 381515"/>
              <a:gd name="connsiteX22" fmla="*/ 590105 w 724375"/>
              <a:gd name="connsiteY22" fmla="*/ 351488 h 381515"/>
              <a:gd name="connsiteX23" fmla="*/ 594699 w 724375"/>
              <a:gd name="connsiteY23" fmla="*/ 378034 h 381515"/>
              <a:gd name="connsiteX24" fmla="*/ 621246 w 724375"/>
              <a:gd name="connsiteY24" fmla="*/ 373440 h 381515"/>
              <a:gd name="connsiteX25" fmla="*/ 624110 w 724375"/>
              <a:gd name="connsiteY25" fmla="*/ 357660 h 381515"/>
              <a:gd name="connsiteX26" fmla="*/ 646017 w 724375"/>
              <a:gd name="connsiteY26" fmla="*/ 361641 h 381515"/>
              <a:gd name="connsiteX27" fmla="*/ 724208 w 724375"/>
              <a:gd name="connsiteY27" fmla="*/ 338781 h 381515"/>
              <a:gd name="connsiteX28" fmla="*/ 634254 w 724375"/>
              <a:gd name="connsiteY28" fmla="*/ 263248 h 38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24375" h="381515">
                <a:moveTo>
                  <a:pt x="634254" y="263248"/>
                </a:moveTo>
                <a:lnTo>
                  <a:pt x="412026" y="222900"/>
                </a:lnTo>
                <a:lnTo>
                  <a:pt x="213258" y="14722"/>
                </a:lnTo>
                <a:cubicBezTo>
                  <a:pt x="209003" y="10261"/>
                  <a:pt x="203445" y="7260"/>
                  <a:pt x="197380" y="6149"/>
                </a:cubicBezTo>
                <a:lnTo>
                  <a:pt x="164176" y="120"/>
                </a:lnTo>
                <a:cubicBezTo>
                  <a:pt x="160222" y="-603"/>
                  <a:pt x="156431" y="2016"/>
                  <a:pt x="155709" y="5970"/>
                </a:cubicBezTo>
                <a:cubicBezTo>
                  <a:pt x="155413" y="7589"/>
                  <a:pt x="155675" y="9260"/>
                  <a:pt x="156451" y="10712"/>
                </a:cubicBezTo>
                <a:lnTo>
                  <a:pt x="254311" y="194239"/>
                </a:lnTo>
                <a:lnTo>
                  <a:pt x="96606" y="165598"/>
                </a:lnTo>
                <a:lnTo>
                  <a:pt x="46780" y="68948"/>
                </a:lnTo>
                <a:cubicBezTo>
                  <a:pt x="43663" y="62921"/>
                  <a:pt x="37930" y="58679"/>
                  <a:pt x="31255" y="57460"/>
                </a:cubicBezTo>
                <a:lnTo>
                  <a:pt x="8633" y="53355"/>
                </a:lnTo>
                <a:cubicBezTo>
                  <a:pt x="4678" y="52611"/>
                  <a:pt x="869" y="55215"/>
                  <a:pt x="125" y="59170"/>
                </a:cubicBezTo>
                <a:cubicBezTo>
                  <a:pt x="-16" y="59923"/>
                  <a:pt x="-38" y="60692"/>
                  <a:pt x="60" y="61451"/>
                </a:cubicBezTo>
                <a:lnTo>
                  <a:pt x="17539" y="180990"/>
                </a:lnTo>
                <a:cubicBezTo>
                  <a:pt x="18920" y="190423"/>
                  <a:pt x="24823" y="198586"/>
                  <a:pt x="33350" y="202850"/>
                </a:cubicBezTo>
                <a:lnTo>
                  <a:pt x="98873" y="235597"/>
                </a:lnTo>
                <a:cubicBezTo>
                  <a:pt x="154452" y="263379"/>
                  <a:pt x="213700" y="283115"/>
                  <a:pt x="274837" y="294214"/>
                </a:cubicBezTo>
                <a:lnTo>
                  <a:pt x="322148" y="302786"/>
                </a:lnTo>
                <a:cubicBezTo>
                  <a:pt x="315864" y="311225"/>
                  <a:pt x="317611" y="323159"/>
                  <a:pt x="326050" y="329443"/>
                </a:cubicBezTo>
                <a:cubicBezTo>
                  <a:pt x="334488" y="335727"/>
                  <a:pt x="346423" y="333980"/>
                  <a:pt x="352706" y="325542"/>
                </a:cubicBezTo>
                <a:cubicBezTo>
                  <a:pt x="356260" y="320769"/>
                  <a:pt x="357380" y="314610"/>
                  <a:pt x="355733" y="308892"/>
                </a:cubicBezTo>
                <a:lnTo>
                  <a:pt x="590105" y="351488"/>
                </a:lnTo>
                <a:cubicBezTo>
                  <a:pt x="584044" y="360087"/>
                  <a:pt x="586100" y="371972"/>
                  <a:pt x="594699" y="378034"/>
                </a:cubicBezTo>
                <a:cubicBezTo>
                  <a:pt x="603299" y="384096"/>
                  <a:pt x="615183" y="382039"/>
                  <a:pt x="621246" y="373440"/>
                </a:cubicBezTo>
                <a:cubicBezTo>
                  <a:pt x="624475" y="368857"/>
                  <a:pt x="625523" y="363085"/>
                  <a:pt x="624110" y="357660"/>
                </a:cubicBezTo>
                <a:lnTo>
                  <a:pt x="646017" y="361641"/>
                </a:lnTo>
                <a:cubicBezTo>
                  <a:pt x="646017" y="361641"/>
                  <a:pt x="717702" y="374662"/>
                  <a:pt x="724208" y="338781"/>
                </a:cubicBezTo>
                <a:cubicBezTo>
                  <a:pt x="728104" y="317322"/>
                  <a:pt x="662934" y="268458"/>
                  <a:pt x="634254" y="26324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43B202-4D72-8E50-7097-9F0874679B8D}"/>
              </a:ext>
            </a:extLst>
          </p:cNvPr>
          <p:cNvSpPr/>
          <p:nvPr/>
        </p:nvSpPr>
        <p:spPr>
          <a:xfrm rot="21022258">
            <a:off x="590117" y="1425435"/>
            <a:ext cx="724375" cy="381515"/>
          </a:xfrm>
          <a:custGeom>
            <a:avLst/>
            <a:gdLst>
              <a:gd name="connsiteX0" fmla="*/ 634254 w 724375"/>
              <a:gd name="connsiteY0" fmla="*/ 263248 h 381515"/>
              <a:gd name="connsiteX1" fmla="*/ 412026 w 724375"/>
              <a:gd name="connsiteY1" fmla="*/ 222900 h 381515"/>
              <a:gd name="connsiteX2" fmla="*/ 213258 w 724375"/>
              <a:gd name="connsiteY2" fmla="*/ 14722 h 381515"/>
              <a:gd name="connsiteX3" fmla="*/ 197380 w 724375"/>
              <a:gd name="connsiteY3" fmla="*/ 6149 h 381515"/>
              <a:gd name="connsiteX4" fmla="*/ 164176 w 724375"/>
              <a:gd name="connsiteY4" fmla="*/ 120 h 381515"/>
              <a:gd name="connsiteX5" fmla="*/ 155709 w 724375"/>
              <a:gd name="connsiteY5" fmla="*/ 5970 h 381515"/>
              <a:gd name="connsiteX6" fmla="*/ 156451 w 724375"/>
              <a:gd name="connsiteY6" fmla="*/ 10712 h 381515"/>
              <a:gd name="connsiteX7" fmla="*/ 254311 w 724375"/>
              <a:gd name="connsiteY7" fmla="*/ 194239 h 381515"/>
              <a:gd name="connsiteX8" fmla="*/ 96606 w 724375"/>
              <a:gd name="connsiteY8" fmla="*/ 165598 h 381515"/>
              <a:gd name="connsiteX9" fmla="*/ 46780 w 724375"/>
              <a:gd name="connsiteY9" fmla="*/ 68948 h 381515"/>
              <a:gd name="connsiteX10" fmla="*/ 31255 w 724375"/>
              <a:gd name="connsiteY10" fmla="*/ 57460 h 381515"/>
              <a:gd name="connsiteX11" fmla="*/ 8633 w 724375"/>
              <a:gd name="connsiteY11" fmla="*/ 53355 h 381515"/>
              <a:gd name="connsiteX12" fmla="*/ 125 w 724375"/>
              <a:gd name="connsiteY12" fmla="*/ 59170 h 381515"/>
              <a:gd name="connsiteX13" fmla="*/ 60 w 724375"/>
              <a:gd name="connsiteY13" fmla="*/ 61451 h 381515"/>
              <a:gd name="connsiteX14" fmla="*/ 17539 w 724375"/>
              <a:gd name="connsiteY14" fmla="*/ 180990 h 381515"/>
              <a:gd name="connsiteX15" fmla="*/ 33350 w 724375"/>
              <a:gd name="connsiteY15" fmla="*/ 202850 h 381515"/>
              <a:gd name="connsiteX16" fmla="*/ 98873 w 724375"/>
              <a:gd name="connsiteY16" fmla="*/ 235597 h 381515"/>
              <a:gd name="connsiteX17" fmla="*/ 274837 w 724375"/>
              <a:gd name="connsiteY17" fmla="*/ 294214 h 381515"/>
              <a:gd name="connsiteX18" fmla="*/ 322148 w 724375"/>
              <a:gd name="connsiteY18" fmla="*/ 302786 h 381515"/>
              <a:gd name="connsiteX19" fmla="*/ 326050 w 724375"/>
              <a:gd name="connsiteY19" fmla="*/ 329443 h 381515"/>
              <a:gd name="connsiteX20" fmla="*/ 352706 w 724375"/>
              <a:gd name="connsiteY20" fmla="*/ 325542 h 381515"/>
              <a:gd name="connsiteX21" fmla="*/ 355733 w 724375"/>
              <a:gd name="connsiteY21" fmla="*/ 308892 h 381515"/>
              <a:gd name="connsiteX22" fmla="*/ 590105 w 724375"/>
              <a:gd name="connsiteY22" fmla="*/ 351488 h 381515"/>
              <a:gd name="connsiteX23" fmla="*/ 594699 w 724375"/>
              <a:gd name="connsiteY23" fmla="*/ 378034 h 381515"/>
              <a:gd name="connsiteX24" fmla="*/ 621246 w 724375"/>
              <a:gd name="connsiteY24" fmla="*/ 373440 h 381515"/>
              <a:gd name="connsiteX25" fmla="*/ 624110 w 724375"/>
              <a:gd name="connsiteY25" fmla="*/ 357660 h 381515"/>
              <a:gd name="connsiteX26" fmla="*/ 646017 w 724375"/>
              <a:gd name="connsiteY26" fmla="*/ 361641 h 381515"/>
              <a:gd name="connsiteX27" fmla="*/ 724208 w 724375"/>
              <a:gd name="connsiteY27" fmla="*/ 338781 h 381515"/>
              <a:gd name="connsiteX28" fmla="*/ 634254 w 724375"/>
              <a:gd name="connsiteY28" fmla="*/ 263248 h 38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24375" h="381515">
                <a:moveTo>
                  <a:pt x="634254" y="263248"/>
                </a:moveTo>
                <a:lnTo>
                  <a:pt x="412026" y="222900"/>
                </a:lnTo>
                <a:lnTo>
                  <a:pt x="213258" y="14722"/>
                </a:lnTo>
                <a:cubicBezTo>
                  <a:pt x="209003" y="10261"/>
                  <a:pt x="203445" y="7260"/>
                  <a:pt x="197380" y="6149"/>
                </a:cubicBezTo>
                <a:lnTo>
                  <a:pt x="164176" y="120"/>
                </a:lnTo>
                <a:cubicBezTo>
                  <a:pt x="160222" y="-603"/>
                  <a:pt x="156431" y="2016"/>
                  <a:pt x="155709" y="5970"/>
                </a:cubicBezTo>
                <a:cubicBezTo>
                  <a:pt x="155413" y="7589"/>
                  <a:pt x="155675" y="9260"/>
                  <a:pt x="156451" y="10712"/>
                </a:cubicBezTo>
                <a:lnTo>
                  <a:pt x="254311" y="194239"/>
                </a:lnTo>
                <a:lnTo>
                  <a:pt x="96606" y="165598"/>
                </a:lnTo>
                <a:lnTo>
                  <a:pt x="46780" y="68948"/>
                </a:lnTo>
                <a:cubicBezTo>
                  <a:pt x="43663" y="62921"/>
                  <a:pt x="37930" y="58679"/>
                  <a:pt x="31255" y="57460"/>
                </a:cubicBezTo>
                <a:lnTo>
                  <a:pt x="8633" y="53355"/>
                </a:lnTo>
                <a:cubicBezTo>
                  <a:pt x="4678" y="52611"/>
                  <a:pt x="869" y="55215"/>
                  <a:pt x="125" y="59170"/>
                </a:cubicBezTo>
                <a:cubicBezTo>
                  <a:pt x="-16" y="59923"/>
                  <a:pt x="-38" y="60692"/>
                  <a:pt x="60" y="61451"/>
                </a:cubicBezTo>
                <a:lnTo>
                  <a:pt x="17539" y="180990"/>
                </a:lnTo>
                <a:cubicBezTo>
                  <a:pt x="18920" y="190423"/>
                  <a:pt x="24823" y="198586"/>
                  <a:pt x="33350" y="202850"/>
                </a:cubicBezTo>
                <a:lnTo>
                  <a:pt x="98873" y="235597"/>
                </a:lnTo>
                <a:cubicBezTo>
                  <a:pt x="154452" y="263379"/>
                  <a:pt x="213700" y="283115"/>
                  <a:pt x="274837" y="294214"/>
                </a:cubicBezTo>
                <a:lnTo>
                  <a:pt x="322148" y="302786"/>
                </a:lnTo>
                <a:cubicBezTo>
                  <a:pt x="315864" y="311225"/>
                  <a:pt x="317611" y="323159"/>
                  <a:pt x="326050" y="329443"/>
                </a:cubicBezTo>
                <a:cubicBezTo>
                  <a:pt x="334488" y="335727"/>
                  <a:pt x="346423" y="333980"/>
                  <a:pt x="352706" y="325542"/>
                </a:cubicBezTo>
                <a:cubicBezTo>
                  <a:pt x="356260" y="320769"/>
                  <a:pt x="357380" y="314610"/>
                  <a:pt x="355733" y="308892"/>
                </a:cubicBezTo>
                <a:lnTo>
                  <a:pt x="590105" y="351488"/>
                </a:lnTo>
                <a:cubicBezTo>
                  <a:pt x="584044" y="360087"/>
                  <a:pt x="586100" y="371972"/>
                  <a:pt x="594699" y="378034"/>
                </a:cubicBezTo>
                <a:cubicBezTo>
                  <a:pt x="603299" y="384096"/>
                  <a:pt x="615183" y="382039"/>
                  <a:pt x="621246" y="373440"/>
                </a:cubicBezTo>
                <a:cubicBezTo>
                  <a:pt x="624475" y="368857"/>
                  <a:pt x="625523" y="363085"/>
                  <a:pt x="624110" y="357660"/>
                </a:cubicBezTo>
                <a:lnTo>
                  <a:pt x="646017" y="361641"/>
                </a:lnTo>
                <a:cubicBezTo>
                  <a:pt x="646017" y="361641"/>
                  <a:pt x="717702" y="374662"/>
                  <a:pt x="724208" y="338781"/>
                </a:cubicBezTo>
                <a:cubicBezTo>
                  <a:pt x="728104" y="317322"/>
                  <a:pt x="662934" y="268458"/>
                  <a:pt x="634254" y="26324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5C6BD4-A66E-D6F9-86E5-85105257E852}"/>
              </a:ext>
            </a:extLst>
          </p:cNvPr>
          <p:cNvSpPr/>
          <p:nvPr/>
        </p:nvSpPr>
        <p:spPr>
          <a:xfrm rot="19707659">
            <a:off x="2826978" y="1116779"/>
            <a:ext cx="724375" cy="381515"/>
          </a:xfrm>
          <a:custGeom>
            <a:avLst/>
            <a:gdLst>
              <a:gd name="connsiteX0" fmla="*/ 634254 w 724375"/>
              <a:gd name="connsiteY0" fmla="*/ 263248 h 381515"/>
              <a:gd name="connsiteX1" fmla="*/ 412026 w 724375"/>
              <a:gd name="connsiteY1" fmla="*/ 222900 h 381515"/>
              <a:gd name="connsiteX2" fmla="*/ 213258 w 724375"/>
              <a:gd name="connsiteY2" fmla="*/ 14722 h 381515"/>
              <a:gd name="connsiteX3" fmla="*/ 197380 w 724375"/>
              <a:gd name="connsiteY3" fmla="*/ 6149 h 381515"/>
              <a:gd name="connsiteX4" fmla="*/ 164176 w 724375"/>
              <a:gd name="connsiteY4" fmla="*/ 120 h 381515"/>
              <a:gd name="connsiteX5" fmla="*/ 155709 w 724375"/>
              <a:gd name="connsiteY5" fmla="*/ 5970 h 381515"/>
              <a:gd name="connsiteX6" fmla="*/ 156451 w 724375"/>
              <a:gd name="connsiteY6" fmla="*/ 10712 h 381515"/>
              <a:gd name="connsiteX7" fmla="*/ 254311 w 724375"/>
              <a:gd name="connsiteY7" fmla="*/ 194239 h 381515"/>
              <a:gd name="connsiteX8" fmla="*/ 96606 w 724375"/>
              <a:gd name="connsiteY8" fmla="*/ 165598 h 381515"/>
              <a:gd name="connsiteX9" fmla="*/ 46780 w 724375"/>
              <a:gd name="connsiteY9" fmla="*/ 68948 h 381515"/>
              <a:gd name="connsiteX10" fmla="*/ 31255 w 724375"/>
              <a:gd name="connsiteY10" fmla="*/ 57460 h 381515"/>
              <a:gd name="connsiteX11" fmla="*/ 8633 w 724375"/>
              <a:gd name="connsiteY11" fmla="*/ 53355 h 381515"/>
              <a:gd name="connsiteX12" fmla="*/ 125 w 724375"/>
              <a:gd name="connsiteY12" fmla="*/ 59170 h 381515"/>
              <a:gd name="connsiteX13" fmla="*/ 60 w 724375"/>
              <a:gd name="connsiteY13" fmla="*/ 61451 h 381515"/>
              <a:gd name="connsiteX14" fmla="*/ 17539 w 724375"/>
              <a:gd name="connsiteY14" fmla="*/ 180990 h 381515"/>
              <a:gd name="connsiteX15" fmla="*/ 33350 w 724375"/>
              <a:gd name="connsiteY15" fmla="*/ 202850 h 381515"/>
              <a:gd name="connsiteX16" fmla="*/ 98873 w 724375"/>
              <a:gd name="connsiteY16" fmla="*/ 235597 h 381515"/>
              <a:gd name="connsiteX17" fmla="*/ 274837 w 724375"/>
              <a:gd name="connsiteY17" fmla="*/ 294214 h 381515"/>
              <a:gd name="connsiteX18" fmla="*/ 322148 w 724375"/>
              <a:gd name="connsiteY18" fmla="*/ 302786 h 381515"/>
              <a:gd name="connsiteX19" fmla="*/ 326050 w 724375"/>
              <a:gd name="connsiteY19" fmla="*/ 329443 h 381515"/>
              <a:gd name="connsiteX20" fmla="*/ 352706 w 724375"/>
              <a:gd name="connsiteY20" fmla="*/ 325542 h 381515"/>
              <a:gd name="connsiteX21" fmla="*/ 355733 w 724375"/>
              <a:gd name="connsiteY21" fmla="*/ 308892 h 381515"/>
              <a:gd name="connsiteX22" fmla="*/ 590105 w 724375"/>
              <a:gd name="connsiteY22" fmla="*/ 351488 h 381515"/>
              <a:gd name="connsiteX23" fmla="*/ 594699 w 724375"/>
              <a:gd name="connsiteY23" fmla="*/ 378034 h 381515"/>
              <a:gd name="connsiteX24" fmla="*/ 621246 w 724375"/>
              <a:gd name="connsiteY24" fmla="*/ 373440 h 381515"/>
              <a:gd name="connsiteX25" fmla="*/ 624110 w 724375"/>
              <a:gd name="connsiteY25" fmla="*/ 357660 h 381515"/>
              <a:gd name="connsiteX26" fmla="*/ 646017 w 724375"/>
              <a:gd name="connsiteY26" fmla="*/ 361641 h 381515"/>
              <a:gd name="connsiteX27" fmla="*/ 724208 w 724375"/>
              <a:gd name="connsiteY27" fmla="*/ 338781 h 381515"/>
              <a:gd name="connsiteX28" fmla="*/ 634254 w 724375"/>
              <a:gd name="connsiteY28" fmla="*/ 263248 h 38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24375" h="381515">
                <a:moveTo>
                  <a:pt x="634254" y="263248"/>
                </a:moveTo>
                <a:lnTo>
                  <a:pt x="412026" y="222900"/>
                </a:lnTo>
                <a:lnTo>
                  <a:pt x="213258" y="14722"/>
                </a:lnTo>
                <a:cubicBezTo>
                  <a:pt x="209003" y="10261"/>
                  <a:pt x="203445" y="7260"/>
                  <a:pt x="197380" y="6149"/>
                </a:cubicBezTo>
                <a:lnTo>
                  <a:pt x="164176" y="120"/>
                </a:lnTo>
                <a:cubicBezTo>
                  <a:pt x="160222" y="-603"/>
                  <a:pt x="156431" y="2016"/>
                  <a:pt x="155709" y="5970"/>
                </a:cubicBezTo>
                <a:cubicBezTo>
                  <a:pt x="155413" y="7589"/>
                  <a:pt x="155675" y="9260"/>
                  <a:pt x="156451" y="10712"/>
                </a:cubicBezTo>
                <a:lnTo>
                  <a:pt x="254311" y="194239"/>
                </a:lnTo>
                <a:lnTo>
                  <a:pt x="96606" y="165598"/>
                </a:lnTo>
                <a:lnTo>
                  <a:pt x="46780" y="68948"/>
                </a:lnTo>
                <a:cubicBezTo>
                  <a:pt x="43663" y="62921"/>
                  <a:pt x="37930" y="58679"/>
                  <a:pt x="31255" y="57460"/>
                </a:cubicBezTo>
                <a:lnTo>
                  <a:pt x="8633" y="53355"/>
                </a:lnTo>
                <a:cubicBezTo>
                  <a:pt x="4678" y="52611"/>
                  <a:pt x="869" y="55215"/>
                  <a:pt x="125" y="59170"/>
                </a:cubicBezTo>
                <a:cubicBezTo>
                  <a:pt x="-16" y="59923"/>
                  <a:pt x="-38" y="60692"/>
                  <a:pt x="60" y="61451"/>
                </a:cubicBezTo>
                <a:lnTo>
                  <a:pt x="17539" y="180990"/>
                </a:lnTo>
                <a:cubicBezTo>
                  <a:pt x="18920" y="190423"/>
                  <a:pt x="24823" y="198586"/>
                  <a:pt x="33350" y="202850"/>
                </a:cubicBezTo>
                <a:lnTo>
                  <a:pt x="98873" y="235597"/>
                </a:lnTo>
                <a:cubicBezTo>
                  <a:pt x="154452" y="263379"/>
                  <a:pt x="213700" y="283115"/>
                  <a:pt x="274837" y="294214"/>
                </a:cubicBezTo>
                <a:lnTo>
                  <a:pt x="322148" y="302786"/>
                </a:lnTo>
                <a:cubicBezTo>
                  <a:pt x="315864" y="311225"/>
                  <a:pt x="317611" y="323159"/>
                  <a:pt x="326050" y="329443"/>
                </a:cubicBezTo>
                <a:cubicBezTo>
                  <a:pt x="334488" y="335727"/>
                  <a:pt x="346423" y="333980"/>
                  <a:pt x="352706" y="325542"/>
                </a:cubicBezTo>
                <a:cubicBezTo>
                  <a:pt x="356260" y="320769"/>
                  <a:pt x="357380" y="314610"/>
                  <a:pt x="355733" y="308892"/>
                </a:cubicBezTo>
                <a:lnTo>
                  <a:pt x="590105" y="351488"/>
                </a:lnTo>
                <a:cubicBezTo>
                  <a:pt x="584044" y="360087"/>
                  <a:pt x="586100" y="371972"/>
                  <a:pt x="594699" y="378034"/>
                </a:cubicBezTo>
                <a:cubicBezTo>
                  <a:pt x="603299" y="384096"/>
                  <a:pt x="615183" y="382039"/>
                  <a:pt x="621246" y="373440"/>
                </a:cubicBezTo>
                <a:cubicBezTo>
                  <a:pt x="624475" y="368857"/>
                  <a:pt x="625523" y="363085"/>
                  <a:pt x="624110" y="357660"/>
                </a:cubicBezTo>
                <a:lnTo>
                  <a:pt x="646017" y="361641"/>
                </a:lnTo>
                <a:cubicBezTo>
                  <a:pt x="646017" y="361641"/>
                  <a:pt x="717702" y="374662"/>
                  <a:pt x="724208" y="338781"/>
                </a:cubicBezTo>
                <a:cubicBezTo>
                  <a:pt x="728104" y="317322"/>
                  <a:pt x="662934" y="268458"/>
                  <a:pt x="634254" y="26324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E1EB13-7BFF-552C-7621-2284665B3B2B}"/>
              </a:ext>
            </a:extLst>
          </p:cNvPr>
          <p:cNvSpPr txBox="1"/>
          <p:nvPr/>
        </p:nvSpPr>
        <p:spPr>
          <a:xfrm>
            <a:off x="563312" y="2227631"/>
            <a:ext cx="1022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1. Why Calculation Groups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39151A-ADD3-5966-DF4F-585CF80FD4ED}"/>
              </a:ext>
            </a:extLst>
          </p:cNvPr>
          <p:cNvSpPr txBox="1"/>
          <p:nvPr/>
        </p:nvSpPr>
        <p:spPr>
          <a:xfrm>
            <a:off x="563312" y="3123881"/>
            <a:ext cx="1022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2. How to Create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758EE7-CD95-47C6-04EC-AB89967ED86A}"/>
              </a:ext>
            </a:extLst>
          </p:cNvPr>
          <p:cNvSpPr txBox="1"/>
          <p:nvPr/>
        </p:nvSpPr>
        <p:spPr>
          <a:xfrm>
            <a:off x="563312" y="4026777"/>
            <a:ext cx="1022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 Calculation Items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38B59-F798-DD49-2F05-CCAE80CFD4C5}"/>
              </a:ext>
            </a:extLst>
          </p:cNvPr>
          <p:cNvSpPr txBox="1"/>
          <p:nvPr/>
        </p:nvSpPr>
        <p:spPr>
          <a:xfrm>
            <a:off x="563312" y="4923119"/>
            <a:ext cx="1022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4. Multiple Calculation Groups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EABC28-B003-1034-3AC5-8EDF1B94A423}"/>
              </a:ext>
            </a:extLst>
          </p:cNvPr>
          <p:cNvSpPr txBox="1"/>
          <p:nvPr/>
        </p:nvSpPr>
        <p:spPr>
          <a:xfrm>
            <a:off x="563312" y="5821448"/>
            <a:ext cx="1022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82264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5" grpId="0" animBg="1"/>
      <p:bldP spid="16" grpId="0" animBg="1"/>
      <p:bldP spid="14" grpId="0" animBg="1"/>
      <p:bldP spid="21" grpId="0"/>
      <p:bldP spid="22" grpId="0"/>
      <p:bldP spid="24" grpId="0"/>
      <p:bldP spid="25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Discourage Implicit Measures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349029-8051-7125-6DB6-58DF54638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20" y="2027673"/>
            <a:ext cx="8976099" cy="3398949"/>
          </a:xfrm>
        </p:spPr>
      </p:pic>
    </p:spTree>
    <p:extLst>
      <p:ext uri="{BB962C8B-B14F-4D97-AF65-F5344CB8AC3E}">
        <p14:creationId xmlns:p14="http://schemas.microsoft.com/office/powerpoint/2010/main" val="213370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1B5F-5759-9DEB-78E9-4D2B78EC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9746411" cy="10437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>
                <a:latin typeface="Congenial" panose="02000503040000020004" pitchFamily="2" charset="0"/>
              </a:rPr>
              <a:t>Discourage</a:t>
            </a:r>
          </a:p>
        </p:txBody>
      </p:sp>
      <p:pic>
        <p:nvPicPr>
          <p:cNvPr id="8" name="Picture 7" descr="A person with long curly hair and a mustache&#10;&#10;Description automatically generated">
            <a:extLst>
              <a:ext uri="{FF2B5EF4-FFF2-40B4-BE49-F238E27FC236}">
                <a16:creationId xmlns:a16="http://schemas.microsoft.com/office/drawing/2014/main" id="{DACAE714-3045-EE47-14D0-A05B1D5F6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7936" y="1043796"/>
            <a:ext cx="6116128" cy="52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31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Discourage Implicit Measures Behavior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D3D33A-6F7F-D501-9C24-600F7A274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1217422"/>
            <a:ext cx="10426700" cy="475069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A16EE-E2B8-B4AD-1848-076719587C01}"/>
              </a:ext>
            </a:extLst>
          </p:cNvPr>
          <p:cNvSpPr txBox="1"/>
          <p:nvPr/>
        </p:nvSpPr>
        <p:spPr>
          <a:xfrm>
            <a:off x="737870" y="6128158"/>
            <a:ext cx="10426700" cy="37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Cannot put the fields on Values. Must put on Columns, Rows, etc.</a:t>
            </a:r>
          </a:p>
        </p:txBody>
      </p:sp>
    </p:spTree>
    <p:extLst>
      <p:ext uri="{BB962C8B-B14F-4D97-AF65-F5344CB8AC3E}">
        <p14:creationId xmlns:p14="http://schemas.microsoft.com/office/powerpoint/2010/main" val="4275909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B36B-96BE-3BFB-ADC7-C3462287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10871200" cy="1325563"/>
          </a:xfrm>
        </p:spPr>
        <p:txBody>
          <a:bodyPr/>
          <a:lstStyle/>
          <a:p>
            <a:r>
              <a:rPr lang="en-US">
                <a:latin typeface="Congenial" panose="02000503040000020004" pitchFamily="2" charset="0"/>
              </a:rPr>
              <a:t>Return to Creating Calculation Group</a:t>
            </a:r>
            <a:endParaRPr lang="en-US" dirty="0">
              <a:latin typeface="Congenial" panose="02000503040000020004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70F619-4C6A-6C07-AC3E-5E6115C092D9}"/>
              </a:ext>
            </a:extLst>
          </p:cNvPr>
          <p:cNvCxnSpPr>
            <a:cxnSpLocks/>
          </p:cNvCxnSpPr>
          <p:nvPr/>
        </p:nvCxnSpPr>
        <p:spPr>
          <a:xfrm>
            <a:off x="559033" y="1380808"/>
            <a:ext cx="991235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2DFF0BA-3CC9-BA66-5D7B-395BD3914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2576354"/>
            <a:ext cx="10271760" cy="2849880"/>
          </a:xfrm>
        </p:spPr>
      </p:pic>
    </p:spTree>
    <p:extLst>
      <p:ext uri="{BB962C8B-B14F-4D97-AF65-F5344CB8AC3E}">
        <p14:creationId xmlns:p14="http://schemas.microsoft.com/office/powerpoint/2010/main" val="2474970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We accept this change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1C3B050-3DB9-BE7D-FCB3-C847F016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14" y="2292350"/>
            <a:ext cx="7898371" cy="2990850"/>
          </a:xfrm>
        </p:spPr>
      </p:pic>
    </p:spTree>
    <p:extLst>
      <p:ext uri="{BB962C8B-B14F-4D97-AF65-F5344CB8AC3E}">
        <p14:creationId xmlns:p14="http://schemas.microsoft.com/office/powerpoint/2010/main" val="986889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507534" y="121920"/>
            <a:ext cx="10657036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New Calculation Group 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612035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A005DCF-14E5-9932-CED1-380FCF14D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65" y="1437060"/>
            <a:ext cx="8322240" cy="4949730"/>
          </a:xfrm>
        </p:spPr>
      </p:pic>
    </p:spTree>
    <p:extLst>
      <p:ext uri="{BB962C8B-B14F-4D97-AF65-F5344CB8AC3E}">
        <p14:creationId xmlns:p14="http://schemas.microsoft.com/office/powerpoint/2010/main" val="2588113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Calculation Group is Just a table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0A55B84-9B9E-076D-06A7-7C501EB8E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1431342"/>
            <a:ext cx="9812802" cy="4351338"/>
          </a:xfrm>
        </p:spPr>
      </p:pic>
    </p:spTree>
    <p:extLst>
      <p:ext uri="{BB962C8B-B14F-4D97-AF65-F5344CB8AC3E}">
        <p14:creationId xmlns:p14="http://schemas.microsoft.com/office/powerpoint/2010/main" val="3140413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Table has a column for Calculation Items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A1D968-0928-2846-A562-E71D77E2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70" y="1825625"/>
            <a:ext cx="10615930" cy="4351338"/>
          </a:xfrm>
        </p:spPr>
        <p:txBody>
          <a:bodyPr>
            <a:normAutofit lnSpcReduction="10000"/>
          </a:bodyPr>
          <a:lstStyle/>
          <a:p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Table has a column for Calculation Items</a:t>
            </a:r>
          </a:p>
          <a:p>
            <a:endParaRPr lang="en-US" sz="6000" dirty="0">
              <a:solidFill>
                <a:prstClr val="black"/>
              </a:solidFill>
              <a:ea typeface="+mj-ea"/>
              <a:cs typeface="+mj-cs"/>
            </a:endParaRPr>
          </a:p>
          <a:p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Calculation Item is just a value in the column</a:t>
            </a:r>
          </a:p>
          <a:p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0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Formula for new Calculation Item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EF99B303-0845-ED52-22E7-8ABFC9C93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2059"/>
            <a:ext cx="10515600" cy="4118469"/>
          </a:xfrm>
        </p:spPr>
      </p:pic>
    </p:spTree>
    <p:extLst>
      <p:ext uri="{BB962C8B-B14F-4D97-AF65-F5344CB8AC3E}">
        <p14:creationId xmlns:p14="http://schemas.microsoft.com/office/powerpoint/2010/main" val="2714887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Simplest Calculation Item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0528D-157F-F823-9967-348A30EBB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70" y="1680519"/>
            <a:ext cx="10704830" cy="449644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 or Current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35AC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SELECTEDMEASURE()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E1BF-D4D9-93E4-85D7-96926389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6DD3087-B437-0DE1-391D-6922F3A91FCF}"/>
              </a:ext>
            </a:extLst>
          </p:cNvPr>
          <p:cNvSpPr txBox="1"/>
          <p:nvPr/>
        </p:nvSpPr>
        <p:spPr>
          <a:xfrm>
            <a:off x="563312" y="2230154"/>
            <a:ext cx="1022733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1. Why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2. How to Create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 Calculation Items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4. Multiple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5. 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C9F7FD-F7CA-E673-BAB1-39420007E1E8}"/>
              </a:ext>
            </a:extLst>
          </p:cNvPr>
          <p:cNvCxnSpPr>
            <a:cxnSpLocks/>
          </p:cNvCxnSpPr>
          <p:nvPr/>
        </p:nvCxnSpPr>
        <p:spPr>
          <a:xfrm flipV="1">
            <a:off x="563312" y="691553"/>
            <a:ext cx="10227332" cy="2213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E710C85-3E16-6F74-99FC-04F28FD68574}"/>
              </a:ext>
            </a:extLst>
          </p:cNvPr>
          <p:cNvGrpSpPr/>
          <p:nvPr/>
        </p:nvGrpSpPr>
        <p:grpSpPr>
          <a:xfrm>
            <a:off x="563312" y="992989"/>
            <a:ext cx="10227332" cy="916949"/>
            <a:chOff x="563312" y="992989"/>
            <a:chExt cx="10227332" cy="91694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E6F4A42-3310-5C97-AE1C-F3611C0DC33B}"/>
                </a:ext>
              </a:extLst>
            </p:cNvPr>
            <p:cNvCxnSpPr>
              <a:cxnSpLocks/>
            </p:cNvCxnSpPr>
            <p:nvPr/>
          </p:nvCxnSpPr>
          <p:spPr>
            <a:xfrm>
              <a:off x="563312" y="1777809"/>
              <a:ext cx="10227332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F7B226-DDCB-97D4-B705-491FA41DA72E}"/>
                </a:ext>
              </a:extLst>
            </p:cNvPr>
            <p:cNvSpPr/>
            <p:nvPr/>
          </p:nvSpPr>
          <p:spPr>
            <a:xfrm>
              <a:off x="4944315" y="1649588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2DDD09-ADEE-329F-A5DC-83AED21AFBB8}"/>
                </a:ext>
              </a:extLst>
            </p:cNvPr>
            <p:cNvSpPr/>
            <p:nvPr/>
          </p:nvSpPr>
          <p:spPr>
            <a:xfrm>
              <a:off x="1404553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79457D-3636-FF69-DA87-752DA3123B65}"/>
                </a:ext>
              </a:extLst>
            </p:cNvPr>
            <p:cNvSpPr/>
            <p:nvPr/>
          </p:nvSpPr>
          <p:spPr>
            <a:xfrm>
              <a:off x="3159702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9DDEA2-C280-D3ED-7E90-BCAB259C45A0}"/>
                </a:ext>
              </a:extLst>
            </p:cNvPr>
            <p:cNvSpPr/>
            <p:nvPr/>
          </p:nvSpPr>
          <p:spPr>
            <a:xfrm>
              <a:off x="8735770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BEFAE2-129B-E32B-A47C-2572AC3EE2DE}"/>
                </a:ext>
              </a:extLst>
            </p:cNvPr>
            <p:cNvSpPr/>
            <p:nvPr/>
          </p:nvSpPr>
          <p:spPr>
            <a:xfrm rot="20994157">
              <a:off x="9105130" y="1435257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59138F7-DC89-5C66-4F79-2103603370BC}"/>
                </a:ext>
              </a:extLst>
            </p:cNvPr>
            <p:cNvSpPr/>
            <p:nvPr/>
          </p:nvSpPr>
          <p:spPr>
            <a:xfrm rot="780000">
              <a:off x="4652964" y="992989"/>
              <a:ext cx="776725" cy="252253"/>
            </a:xfrm>
            <a:custGeom>
              <a:avLst/>
              <a:gdLst>
                <a:gd name="connsiteX0" fmla="*/ 85041 w 776725"/>
                <a:gd name="connsiteY0" fmla="*/ 244643 h 252253"/>
                <a:gd name="connsiteX1" fmla="*/ 62181 w 776725"/>
                <a:gd name="connsiteY1" fmla="*/ 230356 h 252253"/>
                <a:gd name="connsiteX2" fmla="*/ 945 w 776725"/>
                <a:gd name="connsiteY2" fmla="*/ 126190 h 252253"/>
                <a:gd name="connsiteX3" fmla="*/ 3702 w 776725"/>
                <a:gd name="connsiteY3" fmla="*/ 116261 h 252253"/>
                <a:gd name="connsiteX4" fmla="*/ 5783 w 776725"/>
                <a:gd name="connsiteY4" fmla="*/ 115475 h 252253"/>
                <a:gd name="connsiteX5" fmla="*/ 28282 w 776725"/>
                <a:gd name="connsiteY5" fmla="*/ 110712 h 252253"/>
                <a:gd name="connsiteX6" fmla="*/ 46998 w 776725"/>
                <a:gd name="connsiteY6" fmla="*/ 115475 h 252253"/>
                <a:gd name="connsiteX7" fmla="*/ 129580 w 776725"/>
                <a:gd name="connsiteY7" fmla="*/ 186207 h 252253"/>
                <a:gd name="connsiteX8" fmla="*/ 286457 w 776725"/>
                <a:gd name="connsiteY8" fmla="*/ 153289 h 252253"/>
                <a:gd name="connsiteX9" fmla="*/ 126675 w 776725"/>
                <a:gd name="connsiteY9" fmla="*/ 20291 h 252253"/>
                <a:gd name="connsiteX10" fmla="*/ 125759 w 776725"/>
                <a:gd name="connsiteY10" fmla="*/ 10014 h 252253"/>
                <a:gd name="connsiteX11" fmla="*/ 129847 w 776725"/>
                <a:gd name="connsiteY11" fmla="*/ 7556 h 252253"/>
                <a:gd name="connsiteX12" fmla="*/ 162879 w 776725"/>
                <a:gd name="connsiteY12" fmla="*/ 632 h 252253"/>
                <a:gd name="connsiteX13" fmla="*/ 180796 w 776725"/>
                <a:gd name="connsiteY13" fmla="*/ 2537 h 252253"/>
                <a:gd name="connsiteX14" fmla="*/ 443324 w 776725"/>
                <a:gd name="connsiteY14" fmla="*/ 120437 h 252253"/>
                <a:gd name="connsiteX15" fmla="*/ 664380 w 776725"/>
                <a:gd name="connsiteY15" fmla="*/ 74098 h 252253"/>
                <a:gd name="connsiteX16" fmla="*/ 776175 w 776725"/>
                <a:gd name="connsiteY16" fmla="*/ 110188 h 252253"/>
                <a:gd name="connsiteX17" fmla="*/ 712358 w 776725"/>
                <a:gd name="connsiteY17" fmla="*/ 160804 h 252253"/>
                <a:gd name="connsiteX18" fmla="*/ 343169 w 776725"/>
                <a:gd name="connsiteY18" fmla="*/ 238280 h 252253"/>
                <a:gd name="connsiteX19" fmla="*/ 158107 w 776725"/>
                <a:gd name="connsiteY19" fmla="*/ 250310 h 2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6725" h="252253">
                  <a:moveTo>
                    <a:pt x="85041" y="244643"/>
                  </a:moveTo>
                  <a:cubicBezTo>
                    <a:pt x="75546" y="243899"/>
                    <a:pt x="67011" y="238565"/>
                    <a:pt x="62181" y="230356"/>
                  </a:cubicBezTo>
                  <a:lnTo>
                    <a:pt x="945" y="126190"/>
                  </a:lnTo>
                  <a:cubicBezTo>
                    <a:pt x="-1036" y="122687"/>
                    <a:pt x="199" y="118242"/>
                    <a:pt x="3702" y="116261"/>
                  </a:cubicBezTo>
                  <a:cubicBezTo>
                    <a:pt x="4351" y="115894"/>
                    <a:pt x="5053" y="115629"/>
                    <a:pt x="5783" y="115475"/>
                  </a:cubicBezTo>
                  <a:lnTo>
                    <a:pt x="28282" y="110712"/>
                  </a:lnTo>
                  <a:cubicBezTo>
                    <a:pt x="34921" y="109316"/>
                    <a:pt x="41834" y="111074"/>
                    <a:pt x="46998" y="115475"/>
                  </a:cubicBezTo>
                  <a:lnTo>
                    <a:pt x="129580" y="186207"/>
                  </a:lnTo>
                  <a:lnTo>
                    <a:pt x="286457" y="153289"/>
                  </a:lnTo>
                  <a:lnTo>
                    <a:pt x="126675" y="20291"/>
                  </a:lnTo>
                  <a:cubicBezTo>
                    <a:pt x="123584" y="17706"/>
                    <a:pt x="123174" y="13105"/>
                    <a:pt x="125759" y="10014"/>
                  </a:cubicBezTo>
                  <a:cubicBezTo>
                    <a:pt x="126808" y="8759"/>
                    <a:pt x="128247" y="7894"/>
                    <a:pt x="129847" y="7556"/>
                  </a:cubicBezTo>
                  <a:lnTo>
                    <a:pt x="162879" y="632"/>
                  </a:lnTo>
                  <a:cubicBezTo>
                    <a:pt x="168903" y="-644"/>
                    <a:pt x="175175" y="23"/>
                    <a:pt x="180796" y="2537"/>
                  </a:cubicBezTo>
                  <a:lnTo>
                    <a:pt x="443324" y="120437"/>
                  </a:lnTo>
                  <a:lnTo>
                    <a:pt x="664380" y="74098"/>
                  </a:lnTo>
                  <a:cubicBezTo>
                    <a:pt x="692898" y="68107"/>
                    <a:pt x="771689" y="88795"/>
                    <a:pt x="776175" y="110188"/>
                  </a:cubicBezTo>
                  <a:cubicBezTo>
                    <a:pt x="783662" y="145840"/>
                    <a:pt x="712358" y="160804"/>
                    <a:pt x="712358" y="160804"/>
                  </a:cubicBezTo>
                  <a:lnTo>
                    <a:pt x="343169" y="238280"/>
                  </a:lnTo>
                  <a:cubicBezTo>
                    <a:pt x="282364" y="251041"/>
                    <a:pt x="220053" y="255091"/>
                    <a:pt x="158107" y="2503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2EC5549-EF88-2B5B-4D2E-3EB638A9F6F2}"/>
                </a:ext>
              </a:extLst>
            </p:cNvPr>
            <p:cNvSpPr/>
            <p:nvPr/>
          </p:nvSpPr>
          <p:spPr>
            <a:xfrm rot="306897">
              <a:off x="6884458" y="1623127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C1658E-2E99-1D9C-1E74-9915B59E12A5}"/>
                </a:ext>
              </a:extLst>
            </p:cNvPr>
            <p:cNvSpPr/>
            <p:nvPr/>
          </p:nvSpPr>
          <p:spPr>
            <a:xfrm rot="168002">
              <a:off x="6606535" y="10611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557BCE8-CC27-182B-7B96-B0BDFA847D2D}"/>
                </a:ext>
              </a:extLst>
            </p:cNvPr>
            <p:cNvSpPr/>
            <p:nvPr/>
          </p:nvSpPr>
          <p:spPr>
            <a:xfrm rot="21022258">
              <a:off x="590117" y="14254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D3C470C-F3FF-6F7D-1A0B-FD318B98C9CE}"/>
                </a:ext>
              </a:extLst>
            </p:cNvPr>
            <p:cNvSpPr/>
            <p:nvPr/>
          </p:nvSpPr>
          <p:spPr>
            <a:xfrm rot="19707659">
              <a:off x="2826978" y="1116779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B1B02F8-72E5-15D5-341F-FB72C99D2AA3}"/>
              </a:ext>
            </a:extLst>
          </p:cNvPr>
          <p:cNvSpPr txBox="1">
            <a:spLocks/>
          </p:cNvSpPr>
          <p:nvPr/>
        </p:nvSpPr>
        <p:spPr>
          <a:xfrm>
            <a:off x="563313" y="1"/>
            <a:ext cx="10227332" cy="73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prstClr val="black"/>
                </a:solidFill>
                <a:latin typeface="Congenial" panose="02000503040000020004" pitchFamily="2" charset="0"/>
              </a:rPr>
              <a:t>Our Journey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76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Model Explorer Settings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08BB7D8-C2F3-FF09-B4EA-06070F28B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51" y="1825625"/>
            <a:ext cx="8160897" cy="4351338"/>
          </a:xfrm>
        </p:spPr>
      </p:pic>
    </p:spTree>
    <p:extLst>
      <p:ext uri="{BB962C8B-B14F-4D97-AF65-F5344CB8AC3E}">
        <p14:creationId xmlns:p14="http://schemas.microsoft.com/office/powerpoint/2010/main" val="146161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Model Properties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AC40F1-1655-FA84-B6F8-723BDF3A8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00" y="2271404"/>
            <a:ext cx="5532599" cy="3459780"/>
          </a:xfrm>
        </p:spPr>
      </p:pic>
    </p:spTree>
    <p:extLst>
      <p:ext uri="{BB962C8B-B14F-4D97-AF65-F5344CB8AC3E}">
        <p14:creationId xmlns:p14="http://schemas.microsoft.com/office/powerpoint/2010/main" val="3078359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Discourage Implicit Measures Setting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E70878-8BB5-8D2A-6ACE-2C092E051317}"/>
              </a:ext>
            </a:extLst>
          </p:cNvPr>
          <p:cNvSpPr txBox="1"/>
          <p:nvPr/>
        </p:nvSpPr>
        <p:spPr>
          <a:xfrm>
            <a:off x="2567030" y="6321212"/>
            <a:ext cx="782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flip this switch back to No if we delete all Calculation Groups 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76B66C5-D9E7-670E-29EB-ADE8BAC2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97" y="1825625"/>
            <a:ext cx="5406406" cy="4351338"/>
          </a:xfrm>
        </p:spPr>
      </p:pic>
    </p:spTree>
    <p:extLst>
      <p:ext uri="{BB962C8B-B14F-4D97-AF65-F5344CB8AC3E}">
        <p14:creationId xmlns:p14="http://schemas.microsoft.com/office/powerpoint/2010/main" val="4094347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Discourage Implicit Measures Error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78AB1C5-E4DD-91E0-6605-4BBE05CD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8" y="1945084"/>
            <a:ext cx="10762465" cy="2967831"/>
          </a:xfrm>
        </p:spPr>
      </p:pic>
    </p:spTree>
    <p:extLst>
      <p:ext uri="{BB962C8B-B14F-4D97-AF65-F5344CB8AC3E}">
        <p14:creationId xmlns:p14="http://schemas.microsoft.com/office/powerpoint/2010/main" val="2072974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Can Be Reenabled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34DC66B-C488-81C8-CB88-9C2CC3D92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35" y="1252150"/>
            <a:ext cx="5449269" cy="5272217"/>
          </a:xfrm>
        </p:spPr>
      </p:pic>
    </p:spTree>
    <p:extLst>
      <p:ext uri="{BB962C8B-B14F-4D97-AF65-F5344CB8AC3E}">
        <p14:creationId xmlns:p14="http://schemas.microsoft.com/office/powerpoint/2010/main" val="579382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A436-07E0-8E47-4D84-6CD003B7B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638" y="2632550"/>
            <a:ext cx="8822724" cy="796450"/>
          </a:xfrm>
        </p:spPr>
        <p:txBody>
          <a:bodyPr>
            <a:noAutofit/>
          </a:bodyPr>
          <a:lstStyle/>
          <a:p>
            <a:r>
              <a:rPr lang="en-US" sz="6000" dirty="0"/>
              <a:t>Power BI Desktop Demo</a:t>
            </a:r>
          </a:p>
        </p:txBody>
      </p:sp>
    </p:spTree>
    <p:extLst>
      <p:ext uri="{BB962C8B-B14F-4D97-AF65-F5344CB8AC3E}">
        <p14:creationId xmlns:p14="http://schemas.microsoft.com/office/powerpoint/2010/main" val="36698175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F223-AB85-8C6D-30AD-BA08F7CAA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D70C-4E5A-B31E-6935-C4E0B35A4339}"/>
              </a:ext>
            </a:extLst>
          </p:cNvPr>
          <p:cNvSpPr txBox="1">
            <a:spLocks/>
          </p:cNvSpPr>
          <p:nvPr/>
        </p:nvSpPr>
        <p:spPr>
          <a:xfrm>
            <a:off x="705925" y="4454555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149611-9791-C23B-C928-60DE7EC7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559" y="2589038"/>
            <a:ext cx="9315219" cy="709758"/>
          </a:xfrm>
        </p:spPr>
        <p:txBody>
          <a:bodyPr>
            <a:norm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Creating in Tabular Editor</a:t>
            </a:r>
            <a:endParaRPr lang="en-US" sz="4000" b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861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F3692-2F2F-B83A-9255-B439D393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9A439C-EB2A-6780-0A48-8D65B5E6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42949"/>
            <a:ext cx="9793778" cy="939801"/>
          </a:xfrm>
        </p:spPr>
        <p:txBody>
          <a:bodyPr>
            <a:normAutofit/>
          </a:bodyPr>
          <a:lstStyle/>
          <a:p>
            <a:r>
              <a:rPr lang="en-US" sz="6000" dirty="0"/>
              <a:t>Why Tabular Editor?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A32DDC-E31F-F98A-0875-E23179979AA0}"/>
              </a:ext>
            </a:extLst>
          </p:cNvPr>
          <p:cNvSpPr txBox="1">
            <a:spLocks/>
          </p:cNvSpPr>
          <p:nvPr/>
        </p:nvSpPr>
        <p:spPr>
          <a:xfrm>
            <a:off x="1335577" y="1762897"/>
            <a:ext cx="8978195" cy="393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Speed up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Access Features not in Power BI Desktop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What’s in your Toolbelt?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100669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Full Install – Will appear in External Tools Tab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7904E1B-26C9-1A98-B4D5-0E7792A2C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69" y="2369075"/>
            <a:ext cx="10530862" cy="2119849"/>
          </a:xfrm>
        </p:spPr>
      </p:pic>
    </p:spTree>
    <p:extLst>
      <p:ext uri="{BB962C8B-B14F-4D97-AF65-F5344CB8AC3E}">
        <p14:creationId xmlns:p14="http://schemas.microsoft.com/office/powerpoint/2010/main" val="9244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100669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New Calculation Group – Under Tables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FEE45A-9C08-DA78-05F4-F5715564D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71" y="1951075"/>
            <a:ext cx="7317057" cy="3698909"/>
          </a:xfrm>
        </p:spPr>
      </p:pic>
    </p:spTree>
    <p:extLst>
      <p:ext uri="{BB962C8B-B14F-4D97-AF65-F5344CB8AC3E}">
        <p14:creationId xmlns:p14="http://schemas.microsoft.com/office/powerpoint/2010/main" val="114462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51B20-DB30-EEC8-3A8F-5A08D997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alendar">
            <a:extLst>
              <a:ext uri="{FF2B5EF4-FFF2-40B4-BE49-F238E27FC236}">
                <a16:creationId xmlns:a16="http://schemas.microsoft.com/office/drawing/2014/main" id="{B1BC246F-8126-C5C8-45FB-6A352C734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9" r="30972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C1EAD-B6E2-523A-BBB3-5493B0A7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Autofit/>
          </a:bodyPr>
          <a:lstStyle/>
          <a:p>
            <a:r>
              <a:rPr lang="en-US" sz="5400"/>
              <a:t>It starts with one measure…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70DF-FA41-656A-6E57-BB309D2A5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114" y="2433367"/>
            <a:ext cx="6604959" cy="427726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/>
              <a:t>Sales Amount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We need to create a version for each variation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Sales Amount MTD – Month to Date</a:t>
            </a:r>
          </a:p>
          <a:p>
            <a:pPr marL="0" indent="0">
              <a:buNone/>
            </a:pPr>
            <a:r>
              <a:rPr lang="en-US"/>
              <a:t>Sales Amount QTD – Quarter to Date </a:t>
            </a:r>
          </a:p>
          <a:p>
            <a:pPr marL="0" indent="0">
              <a:buNone/>
            </a:pPr>
            <a:r>
              <a:rPr lang="en-US"/>
              <a:t>Sales Amount YTD – Year to Date</a:t>
            </a:r>
          </a:p>
          <a:p>
            <a:pPr marL="0" indent="0">
              <a:buNone/>
            </a:pPr>
            <a:r>
              <a:rPr lang="en-US"/>
              <a:t>Sales Amount SPLY – Same Period Last Year</a:t>
            </a:r>
          </a:p>
        </p:txBody>
      </p:sp>
    </p:spTree>
    <p:extLst>
      <p:ext uri="{BB962C8B-B14F-4D97-AF65-F5344CB8AC3E}">
        <p14:creationId xmlns:p14="http://schemas.microsoft.com/office/powerpoint/2010/main" val="30497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100669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New Calculation Group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BD447360-E0C5-7023-5BB7-2881DDFD0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898" y="1670583"/>
            <a:ext cx="2848203" cy="4563419"/>
          </a:xfrm>
        </p:spPr>
      </p:pic>
    </p:spTree>
    <p:extLst>
      <p:ext uri="{BB962C8B-B14F-4D97-AF65-F5344CB8AC3E}">
        <p14:creationId xmlns:p14="http://schemas.microsoft.com/office/powerpoint/2010/main" val="33165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100669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Calculation Item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Content Placeholder 24" descr="A close-up of text&#10;&#10;Description automatically generated">
            <a:extLst>
              <a:ext uri="{FF2B5EF4-FFF2-40B4-BE49-F238E27FC236}">
                <a16:creationId xmlns:a16="http://schemas.microsoft.com/office/drawing/2014/main" id="{522F914F-B92B-999F-A3ED-EE9C8758D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7632"/>
            <a:ext cx="10515600" cy="2847324"/>
          </a:xfrm>
        </p:spPr>
      </p:pic>
    </p:spTree>
    <p:extLst>
      <p:ext uri="{BB962C8B-B14F-4D97-AF65-F5344CB8AC3E}">
        <p14:creationId xmlns:p14="http://schemas.microsoft.com/office/powerpoint/2010/main" val="202037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100669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Tabular Editor 2 Tricks - Duplicate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blue box with black text&#10;&#10;Description automatically generated">
            <a:extLst>
              <a:ext uri="{FF2B5EF4-FFF2-40B4-BE49-F238E27FC236}">
                <a16:creationId xmlns:a16="http://schemas.microsoft.com/office/drawing/2014/main" id="{97059AB1-C7DA-510D-2D4A-DBB6803EA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3458369"/>
            <a:ext cx="2705100" cy="1085850"/>
          </a:xfrm>
        </p:spPr>
      </p:pic>
    </p:spTree>
    <p:extLst>
      <p:ext uri="{BB962C8B-B14F-4D97-AF65-F5344CB8AC3E}">
        <p14:creationId xmlns:p14="http://schemas.microsoft.com/office/powerpoint/2010/main" val="13352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100669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TE 2: Duplicate – Make Changes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60B8CD-79DB-38D3-A201-9518C190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9707"/>
            <a:ext cx="10515600" cy="3043174"/>
          </a:xfrm>
        </p:spPr>
      </p:pic>
    </p:spTree>
    <p:extLst>
      <p:ext uri="{BB962C8B-B14F-4D97-AF65-F5344CB8AC3E}">
        <p14:creationId xmlns:p14="http://schemas.microsoft.com/office/powerpoint/2010/main" val="181381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100669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Tabular Editor 3 – Script DAX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401C4D7-E2BE-4848-F6AA-F9885BF18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72" y="1266739"/>
            <a:ext cx="7261256" cy="4785485"/>
          </a:xfrm>
        </p:spPr>
      </p:pic>
    </p:spTree>
    <p:extLst>
      <p:ext uri="{BB962C8B-B14F-4D97-AF65-F5344CB8AC3E}">
        <p14:creationId xmlns:p14="http://schemas.microsoft.com/office/powerpoint/2010/main" val="271196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E40-D37E-A809-E4ED-91CCB355FE73}"/>
              </a:ext>
            </a:extLst>
          </p:cNvPr>
          <p:cNvSpPr txBox="1">
            <a:spLocks/>
          </p:cNvSpPr>
          <p:nvPr/>
        </p:nvSpPr>
        <p:spPr>
          <a:xfrm>
            <a:off x="563311" y="100669"/>
            <a:ext cx="10560489" cy="9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Power BI - Refresh is Required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462D8C-70CF-2D9D-9A36-31D1CA3D80A8}"/>
              </a:ext>
            </a:extLst>
          </p:cNvPr>
          <p:cNvCxnSpPr>
            <a:cxnSpLocks/>
          </p:cNvCxnSpPr>
          <p:nvPr/>
        </p:nvCxnSpPr>
        <p:spPr>
          <a:xfrm flipV="1">
            <a:off x="563313" y="934099"/>
            <a:ext cx="10560489" cy="3482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DBAD8-DA0E-B131-DBFD-CD72A11067B7}"/>
              </a:ext>
            </a:extLst>
          </p:cNvPr>
          <p:cNvSpPr txBox="1">
            <a:spLocks/>
          </p:cNvSpPr>
          <p:nvPr/>
        </p:nvSpPr>
        <p:spPr>
          <a:xfrm>
            <a:off x="563311" y="1208016"/>
            <a:ext cx="11628689" cy="5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FF8EFC-273C-FF78-0136-275B74C59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12" y="3522428"/>
            <a:ext cx="9332486" cy="585371"/>
          </a:xfrm>
        </p:spPr>
      </p:pic>
    </p:spTree>
    <p:extLst>
      <p:ext uri="{BB962C8B-B14F-4D97-AF65-F5344CB8AC3E}">
        <p14:creationId xmlns:p14="http://schemas.microsoft.com/office/powerpoint/2010/main" val="324210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062E4-D65D-C091-378F-CB36B0E8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C76AE08-BC53-273F-73DC-35B03F4BF77B}"/>
              </a:ext>
            </a:extLst>
          </p:cNvPr>
          <p:cNvSpPr txBox="1"/>
          <p:nvPr/>
        </p:nvSpPr>
        <p:spPr>
          <a:xfrm>
            <a:off x="563312" y="2230154"/>
            <a:ext cx="1022733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1. Why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2. How to Create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 Calculation Items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4. Multiple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5. Conclusion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926A15-1BBD-4570-5696-F400DAB44E3F}"/>
              </a:ext>
            </a:extLst>
          </p:cNvPr>
          <p:cNvSpPr txBox="1">
            <a:spLocks/>
          </p:cNvSpPr>
          <p:nvPr/>
        </p:nvSpPr>
        <p:spPr>
          <a:xfrm>
            <a:off x="563312" y="0"/>
            <a:ext cx="10224135" cy="72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Our Journey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D2AE3-086D-7013-73BD-3C7E0089E708}"/>
              </a:ext>
            </a:extLst>
          </p:cNvPr>
          <p:cNvCxnSpPr>
            <a:cxnSpLocks/>
          </p:cNvCxnSpPr>
          <p:nvPr/>
        </p:nvCxnSpPr>
        <p:spPr>
          <a:xfrm flipV="1">
            <a:off x="563312" y="691553"/>
            <a:ext cx="10227332" cy="2213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EF33846-841E-F724-CA87-2857248D2B8A}"/>
              </a:ext>
            </a:extLst>
          </p:cNvPr>
          <p:cNvGrpSpPr/>
          <p:nvPr/>
        </p:nvGrpSpPr>
        <p:grpSpPr>
          <a:xfrm>
            <a:off x="563312" y="992989"/>
            <a:ext cx="10224135" cy="916949"/>
            <a:chOff x="563312" y="992989"/>
            <a:chExt cx="10224135" cy="91694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EC388DD-836F-9163-E908-A51EB4D2EC95}"/>
                </a:ext>
              </a:extLst>
            </p:cNvPr>
            <p:cNvCxnSpPr>
              <a:cxnSpLocks/>
            </p:cNvCxnSpPr>
            <p:nvPr/>
          </p:nvCxnSpPr>
          <p:spPr>
            <a:xfrm>
              <a:off x="563312" y="1777809"/>
              <a:ext cx="10224135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C51F20-F1B7-F318-D3BB-4778B1F0C96F}"/>
                </a:ext>
              </a:extLst>
            </p:cNvPr>
            <p:cNvSpPr/>
            <p:nvPr/>
          </p:nvSpPr>
          <p:spPr>
            <a:xfrm>
              <a:off x="4944315" y="1649588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81DBD8-9994-CB24-62F5-2AB0442AE4A1}"/>
                </a:ext>
              </a:extLst>
            </p:cNvPr>
            <p:cNvSpPr/>
            <p:nvPr/>
          </p:nvSpPr>
          <p:spPr>
            <a:xfrm>
              <a:off x="1404553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75C914-26F8-0029-D572-48864191D684}"/>
                </a:ext>
              </a:extLst>
            </p:cNvPr>
            <p:cNvSpPr/>
            <p:nvPr/>
          </p:nvSpPr>
          <p:spPr>
            <a:xfrm>
              <a:off x="3159702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A744914-1FC9-54E9-6BEE-011E238BCE53}"/>
                </a:ext>
              </a:extLst>
            </p:cNvPr>
            <p:cNvSpPr/>
            <p:nvPr/>
          </p:nvSpPr>
          <p:spPr>
            <a:xfrm>
              <a:off x="8735770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411662-B9AC-5CE3-5A2D-54B47A6D94BA}"/>
                </a:ext>
              </a:extLst>
            </p:cNvPr>
            <p:cNvSpPr/>
            <p:nvPr/>
          </p:nvSpPr>
          <p:spPr>
            <a:xfrm rot="20994157">
              <a:off x="9105130" y="1435257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EF7AEF-4A8D-F7D4-7B66-52FBC5F3F822}"/>
                </a:ext>
              </a:extLst>
            </p:cNvPr>
            <p:cNvSpPr/>
            <p:nvPr/>
          </p:nvSpPr>
          <p:spPr>
            <a:xfrm rot="780000">
              <a:off x="4652964" y="992989"/>
              <a:ext cx="776725" cy="252253"/>
            </a:xfrm>
            <a:custGeom>
              <a:avLst/>
              <a:gdLst>
                <a:gd name="connsiteX0" fmla="*/ 85041 w 776725"/>
                <a:gd name="connsiteY0" fmla="*/ 244643 h 252253"/>
                <a:gd name="connsiteX1" fmla="*/ 62181 w 776725"/>
                <a:gd name="connsiteY1" fmla="*/ 230356 h 252253"/>
                <a:gd name="connsiteX2" fmla="*/ 945 w 776725"/>
                <a:gd name="connsiteY2" fmla="*/ 126190 h 252253"/>
                <a:gd name="connsiteX3" fmla="*/ 3702 w 776725"/>
                <a:gd name="connsiteY3" fmla="*/ 116261 h 252253"/>
                <a:gd name="connsiteX4" fmla="*/ 5783 w 776725"/>
                <a:gd name="connsiteY4" fmla="*/ 115475 h 252253"/>
                <a:gd name="connsiteX5" fmla="*/ 28282 w 776725"/>
                <a:gd name="connsiteY5" fmla="*/ 110712 h 252253"/>
                <a:gd name="connsiteX6" fmla="*/ 46998 w 776725"/>
                <a:gd name="connsiteY6" fmla="*/ 115475 h 252253"/>
                <a:gd name="connsiteX7" fmla="*/ 129580 w 776725"/>
                <a:gd name="connsiteY7" fmla="*/ 186207 h 252253"/>
                <a:gd name="connsiteX8" fmla="*/ 286457 w 776725"/>
                <a:gd name="connsiteY8" fmla="*/ 153289 h 252253"/>
                <a:gd name="connsiteX9" fmla="*/ 126675 w 776725"/>
                <a:gd name="connsiteY9" fmla="*/ 20291 h 252253"/>
                <a:gd name="connsiteX10" fmla="*/ 125759 w 776725"/>
                <a:gd name="connsiteY10" fmla="*/ 10014 h 252253"/>
                <a:gd name="connsiteX11" fmla="*/ 129847 w 776725"/>
                <a:gd name="connsiteY11" fmla="*/ 7556 h 252253"/>
                <a:gd name="connsiteX12" fmla="*/ 162879 w 776725"/>
                <a:gd name="connsiteY12" fmla="*/ 632 h 252253"/>
                <a:gd name="connsiteX13" fmla="*/ 180796 w 776725"/>
                <a:gd name="connsiteY13" fmla="*/ 2537 h 252253"/>
                <a:gd name="connsiteX14" fmla="*/ 443324 w 776725"/>
                <a:gd name="connsiteY14" fmla="*/ 120437 h 252253"/>
                <a:gd name="connsiteX15" fmla="*/ 664380 w 776725"/>
                <a:gd name="connsiteY15" fmla="*/ 74098 h 252253"/>
                <a:gd name="connsiteX16" fmla="*/ 776175 w 776725"/>
                <a:gd name="connsiteY16" fmla="*/ 110188 h 252253"/>
                <a:gd name="connsiteX17" fmla="*/ 712358 w 776725"/>
                <a:gd name="connsiteY17" fmla="*/ 160804 h 252253"/>
                <a:gd name="connsiteX18" fmla="*/ 343169 w 776725"/>
                <a:gd name="connsiteY18" fmla="*/ 238280 h 252253"/>
                <a:gd name="connsiteX19" fmla="*/ 158107 w 776725"/>
                <a:gd name="connsiteY19" fmla="*/ 250310 h 2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6725" h="252253">
                  <a:moveTo>
                    <a:pt x="85041" y="244643"/>
                  </a:moveTo>
                  <a:cubicBezTo>
                    <a:pt x="75546" y="243899"/>
                    <a:pt x="67011" y="238565"/>
                    <a:pt x="62181" y="230356"/>
                  </a:cubicBezTo>
                  <a:lnTo>
                    <a:pt x="945" y="126190"/>
                  </a:lnTo>
                  <a:cubicBezTo>
                    <a:pt x="-1036" y="122687"/>
                    <a:pt x="199" y="118242"/>
                    <a:pt x="3702" y="116261"/>
                  </a:cubicBezTo>
                  <a:cubicBezTo>
                    <a:pt x="4351" y="115894"/>
                    <a:pt x="5053" y="115629"/>
                    <a:pt x="5783" y="115475"/>
                  </a:cubicBezTo>
                  <a:lnTo>
                    <a:pt x="28282" y="110712"/>
                  </a:lnTo>
                  <a:cubicBezTo>
                    <a:pt x="34921" y="109316"/>
                    <a:pt x="41834" y="111074"/>
                    <a:pt x="46998" y="115475"/>
                  </a:cubicBezTo>
                  <a:lnTo>
                    <a:pt x="129580" y="186207"/>
                  </a:lnTo>
                  <a:lnTo>
                    <a:pt x="286457" y="153289"/>
                  </a:lnTo>
                  <a:lnTo>
                    <a:pt x="126675" y="20291"/>
                  </a:lnTo>
                  <a:cubicBezTo>
                    <a:pt x="123584" y="17706"/>
                    <a:pt x="123174" y="13105"/>
                    <a:pt x="125759" y="10014"/>
                  </a:cubicBezTo>
                  <a:cubicBezTo>
                    <a:pt x="126808" y="8759"/>
                    <a:pt x="128247" y="7894"/>
                    <a:pt x="129847" y="7556"/>
                  </a:cubicBezTo>
                  <a:lnTo>
                    <a:pt x="162879" y="632"/>
                  </a:lnTo>
                  <a:cubicBezTo>
                    <a:pt x="168903" y="-644"/>
                    <a:pt x="175175" y="23"/>
                    <a:pt x="180796" y="2537"/>
                  </a:cubicBezTo>
                  <a:lnTo>
                    <a:pt x="443324" y="120437"/>
                  </a:lnTo>
                  <a:lnTo>
                    <a:pt x="664380" y="74098"/>
                  </a:lnTo>
                  <a:cubicBezTo>
                    <a:pt x="692898" y="68107"/>
                    <a:pt x="771689" y="88795"/>
                    <a:pt x="776175" y="110188"/>
                  </a:cubicBezTo>
                  <a:cubicBezTo>
                    <a:pt x="783662" y="145840"/>
                    <a:pt x="712358" y="160804"/>
                    <a:pt x="712358" y="160804"/>
                  </a:cubicBezTo>
                  <a:lnTo>
                    <a:pt x="343169" y="238280"/>
                  </a:lnTo>
                  <a:cubicBezTo>
                    <a:pt x="282364" y="251041"/>
                    <a:pt x="220053" y="255091"/>
                    <a:pt x="158107" y="2503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C2F34C-5B93-F6A3-5B09-2FC53D3C4296}"/>
                </a:ext>
              </a:extLst>
            </p:cNvPr>
            <p:cNvSpPr/>
            <p:nvPr/>
          </p:nvSpPr>
          <p:spPr>
            <a:xfrm rot="306897">
              <a:off x="6884458" y="1623127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E1F55E-9503-7873-2E31-98714EF69D7E}"/>
                </a:ext>
              </a:extLst>
            </p:cNvPr>
            <p:cNvSpPr/>
            <p:nvPr/>
          </p:nvSpPr>
          <p:spPr>
            <a:xfrm rot="168002">
              <a:off x="6606535" y="10611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2D527B-5613-D772-0FF7-1DCA3AAFBC4F}"/>
                </a:ext>
              </a:extLst>
            </p:cNvPr>
            <p:cNvSpPr/>
            <p:nvPr/>
          </p:nvSpPr>
          <p:spPr>
            <a:xfrm rot="21022258">
              <a:off x="590117" y="14254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514A46-B72B-78F4-B3AA-E219A3A51CAC}"/>
                </a:ext>
              </a:extLst>
            </p:cNvPr>
            <p:cNvSpPr/>
            <p:nvPr/>
          </p:nvSpPr>
          <p:spPr>
            <a:xfrm rot="19707659">
              <a:off x="2826978" y="1116779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731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D658-5EA9-B368-F43A-12183874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150" y="2220971"/>
            <a:ext cx="5719494" cy="1208029"/>
          </a:xfrm>
        </p:spPr>
        <p:txBody>
          <a:bodyPr>
            <a:normAutofit/>
          </a:bodyPr>
          <a:lstStyle/>
          <a:p>
            <a:r>
              <a:rPr lang="en-US" sz="5400" dirty="0"/>
              <a:t>Ordinal</a:t>
            </a:r>
          </a:p>
        </p:txBody>
      </p:sp>
    </p:spTree>
    <p:extLst>
      <p:ext uri="{BB962C8B-B14F-4D97-AF65-F5344CB8AC3E}">
        <p14:creationId xmlns:p14="http://schemas.microsoft.com/office/powerpoint/2010/main" val="3447548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01ED4-314E-6ED9-680C-5081AF3AF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C05B2A-9C58-9983-03D7-95F7C758A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700" y="1421606"/>
            <a:ext cx="9677400" cy="4318794"/>
          </a:xfrm>
        </p:spPr>
        <p:txBody>
          <a:bodyPr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tx1"/>
                </a:solidFill>
              </a:rPr>
              <a:t>Determines the order that Calculation Items are displayed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>
              <a:solidFill>
                <a:schemeClr val="tx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tx1"/>
                </a:solidFill>
              </a:rPr>
              <a:t>Hidden column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tx1"/>
                </a:solidFill>
              </a:rPr>
              <a:t>Automatically Orders Calculation Items by this column</a:t>
            </a:r>
          </a:p>
          <a:p>
            <a:endParaRPr lang="en-US" sz="540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3DC478F-F92D-F4C5-5A2A-3C7492FA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362" y="742951"/>
            <a:ext cx="9497638" cy="678655"/>
          </a:xfrm>
        </p:spPr>
        <p:txBody>
          <a:bodyPr>
            <a:normAutofit fontScale="90000"/>
          </a:bodyPr>
          <a:lstStyle/>
          <a:p>
            <a:r>
              <a:rPr lang="en-US" sz="4800"/>
              <a:t>Who’s Out of Order</a:t>
            </a:r>
          </a:p>
        </p:txBody>
      </p:sp>
    </p:spTree>
    <p:extLst>
      <p:ext uri="{BB962C8B-B14F-4D97-AF65-F5344CB8AC3E}">
        <p14:creationId xmlns:p14="http://schemas.microsoft.com/office/powerpoint/2010/main" val="39010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126363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Ordinal – Just a hidden column in the table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F63E6D9-7622-4CA3-4EF3-20C231DD1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21" y="1628919"/>
            <a:ext cx="8607197" cy="4000727"/>
          </a:xfrm>
        </p:spPr>
      </p:pic>
    </p:spTree>
    <p:extLst>
      <p:ext uri="{BB962C8B-B14F-4D97-AF65-F5344CB8AC3E}">
        <p14:creationId xmlns:p14="http://schemas.microsoft.com/office/powerpoint/2010/main" val="236604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AAAC22-A18E-5C07-715A-195E5EA7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900" y="685800"/>
            <a:ext cx="8286750" cy="1327150"/>
          </a:xfrm>
        </p:spPr>
        <p:txBody>
          <a:bodyPr>
            <a:noAutofit/>
          </a:bodyPr>
          <a:lstStyle/>
          <a:p>
            <a:r>
              <a:rPr lang="en-US" sz="4800"/>
              <a:t>Can you do the same for this measure?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523BB-49BA-0C14-486F-929886D0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266" y="2156254"/>
            <a:ext cx="7938330" cy="3361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/>
              <a:t>Total Cost</a:t>
            </a:r>
          </a:p>
          <a:p>
            <a:r>
              <a:rPr lang="en-US" sz="4000"/>
              <a:t>Total Cost QTD</a:t>
            </a:r>
          </a:p>
          <a:p>
            <a:r>
              <a:rPr lang="en-US" sz="4000"/>
              <a:t>Total Cost MTD</a:t>
            </a:r>
          </a:p>
          <a:p>
            <a:r>
              <a:rPr lang="en-US" sz="4000"/>
              <a:t>Total Cost YTD</a:t>
            </a:r>
          </a:p>
          <a:p>
            <a:r>
              <a:rPr lang="en-US" sz="4000"/>
              <a:t>Total Cost SPLY</a:t>
            </a:r>
          </a:p>
        </p:txBody>
      </p:sp>
    </p:spTree>
    <p:extLst>
      <p:ext uri="{BB962C8B-B14F-4D97-AF65-F5344CB8AC3E}">
        <p14:creationId xmlns:p14="http://schemas.microsoft.com/office/powerpoint/2010/main" val="22931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Power BI Change Ordinal – Right Click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8CBF43-4F33-8E67-12A7-CE872A03E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14" y="1608298"/>
            <a:ext cx="4616212" cy="4444636"/>
          </a:xfrm>
        </p:spPr>
      </p:pic>
    </p:spTree>
    <p:extLst>
      <p:ext uri="{BB962C8B-B14F-4D97-AF65-F5344CB8AC3E}">
        <p14:creationId xmlns:p14="http://schemas.microsoft.com/office/powerpoint/2010/main" val="3111164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Power BI Change Ordinal – Drag and Drop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690081E-DD5C-F3B1-12F9-4552F7762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72" y="1319918"/>
            <a:ext cx="6194081" cy="4981954"/>
          </a:xfrm>
        </p:spPr>
      </p:pic>
    </p:spTree>
    <p:extLst>
      <p:ext uri="{BB962C8B-B14F-4D97-AF65-F5344CB8AC3E}">
        <p14:creationId xmlns:p14="http://schemas.microsoft.com/office/powerpoint/2010/main" val="14071359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Tabular Editor – Drag and Drop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-up of a computer&#10;&#10;Description automatically generated">
            <a:extLst>
              <a:ext uri="{FF2B5EF4-FFF2-40B4-BE49-F238E27FC236}">
                <a16:creationId xmlns:a16="http://schemas.microsoft.com/office/drawing/2014/main" id="{1B20338F-178A-F912-DD97-4DDB7E4D0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10" y="1933397"/>
            <a:ext cx="4890779" cy="3821469"/>
          </a:xfrm>
        </p:spPr>
      </p:pic>
    </p:spTree>
    <p:extLst>
      <p:ext uri="{BB962C8B-B14F-4D97-AF65-F5344CB8AC3E}">
        <p14:creationId xmlns:p14="http://schemas.microsoft.com/office/powerpoint/2010/main" val="1514677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357D4-4F7E-0326-2FBF-1C2A76A7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D7D00-9C87-6257-A73D-83BAFC35C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81" y="2935293"/>
            <a:ext cx="8037830" cy="987414"/>
          </a:xfrm>
        </p:spPr>
        <p:txBody>
          <a:bodyPr>
            <a:normAutofit/>
          </a:bodyPr>
          <a:lstStyle/>
          <a:p>
            <a:r>
              <a:rPr lang="en-US" sz="5400"/>
              <a:t>Custom Format Strings</a:t>
            </a:r>
          </a:p>
        </p:txBody>
      </p:sp>
    </p:spTree>
    <p:extLst>
      <p:ext uri="{BB962C8B-B14F-4D97-AF65-F5344CB8AC3E}">
        <p14:creationId xmlns:p14="http://schemas.microsoft.com/office/powerpoint/2010/main" val="38445688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Custom Format Strings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A35958-2103-DDB3-1C93-8D6DCC4EF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/>
              <a:t> If we don’t want the format of the original measure</a:t>
            </a:r>
          </a:p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723006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Example Custom Format Strings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A35958-2103-DDB3-1C93-8D6DCC4E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674"/>
            <a:ext cx="10515600" cy="481728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400" dirty="0"/>
              <a:t>Example Measure is [Sales Amount]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CY = SELECTEDMEASURE()</a:t>
            </a:r>
          </a:p>
          <a:p>
            <a:pPr marL="0" indent="0">
              <a:buNone/>
            </a:pPr>
            <a:r>
              <a:rPr lang="en-US" sz="5400" dirty="0"/>
              <a:t>PY = SELECTEDMEASURE() for SPLY</a:t>
            </a:r>
          </a:p>
          <a:p>
            <a:pPr marL="0" indent="0">
              <a:buNone/>
            </a:pPr>
            <a:r>
              <a:rPr lang="en-US" sz="5400" dirty="0"/>
              <a:t>YOY = CY – PY</a:t>
            </a:r>
          </a:p>
          <a:p>
            <a:pPr marL="0" indent="0">
              <a:buNone/>
            </a:pPr>
            <a:r>
              <a:rPr lang="en-US" sz="5400" dirty="0"/>
              <a:t>YOY % = DIVIDE(CY-PY, PY)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/>
              <a:t>YOY % Format String = </a:t>
            </a:r>
            <a:r>
              <a:rPr lang="en-US" sz="5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"0.00%"</a:t>
            </a:r>
            <a:endParaRPr lang="en-US" sz="5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50003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Power BI: Format Strings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951EE95-DB32-A096-7F94-EB3998B7F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94" y="1371600"/>
            <a:ext cx="5516641" cy="4780196"/>
          </a:xfrm>
        </p:spPr>
      </p:pic>
    </p:spTree>
    <p:extLst>
      <p:ext uri="{BB962C8B-B14F-4D97-AF65-F5344CB8AC3E}">
        <p14:creationId xmlns:p14="http://schemas.microsoft.com/office/powerpoint/2010/main" val="1136281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168A4-E69F-35A1-B57C-B742CD0BC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D24C53-2E58-5227-C4FC-51CF74A0E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700" y="1631950"/>
            <a:ext cx="9677400" cy="4076700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33333"/>
                </a:solidFill>
                <a:latin typeface="Roboto" panose="02000000000000000000" pitchFamily="2" charset="0"/>
              </a:rPr>
              <a:t>DAX expression to determine the format string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33333"/>
                </a:solidFill>
                <a:latin typeface="Roboto" panose="02000000000000000000" pitchFamily="2" charset="0"/>
              </a:rPr>
              <a:t>SELECTEDMEASUREFORMATSTRING()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333333"/>
                </a:solidFill>
                <a:latin typeface="Roboto" panose="02000000000000000000" pitchFamily="2" charset="0"/>
              </a:rPr>
              <a:t>Returns measure format string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solidFill>
                  <a:srgbClr val="333333"/>
                </a:solidFill>
                <a:latin typeface="Roboto" panose="02000000000000000000" pitchFamily="2" charset="0"/>
              </a:rPr>
              <a:t>Example Use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333333"/>
                </a:solidFill>
                <a:latin typeface="Roboto" panose="02000000000000000000" pitchFamily="2" charset="0"/>
              </a:rPr>
              <a:t>Only on these measures append this Unit of Measure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BF58FDA-69B8-95A9-283B-0524206D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12" y="661988"/>
            <a:ext cx="9677400" cy="859632"/>
          </a:xfrm>
        </p:spPr>
        <p:txBody>
          <a:bodyPr>
            <a:normAutofit/>
          </a:bodyPr>
          <a:lstStyle/>
          <a:p>
            <a:r>
              <a:rPr lang="en-US" sz="4800"/>
              <a:t>Dynamic Format Strings</a:t>
            </a:r>
          </a:p>
        </p:txBody>
      </p:sp>
    </p:spTree>
    <p:extLst>
      <p:ext uri="{BB962C8B-B14F-4D97-AF65-F5344CB8AC3E}">
        <p14:creationId xmlns:p14="http://schemas.microsoft.com/office/powerpoint/2010/main" val="113675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F26E7-3663-D166-C0BE-71DFE1EB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531" y="1993900"/>
            <a:ext cx="8037829" cy="1208029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 sz="6000"/>
              <a:t>ISSELECTEDMEASURE ()</a:t>
            </a:r>
          </a:p>
        </p:txBody>
      </p:sp>
    </p:spTree>
    <p:extLst>
      <p:ext uri="{BB962C8B-B14F-4D97-AF65-F5344CB8AC3E}">
        <p14:creationId xmlns:p14="http://schemas.microsoft.com/office/powerpoint/2010/main" val="1370852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ISSELECTEDMEASURE ()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/>
              <a:t> IF (</a:t>
            </a:r>
          </a:p>
          <a:p>
            <a:pPr marL="457200" lvl="1" indent="0">
              <a:buNone/>
            </a:pPr>
            <a:r>
              <a:rPr lang="en-US" sz="4400"/>
              <a:t>NOT </a:t>
            </a:r>
            <a:r>
              <a:rPr lang="en-US" sz="4400">
                <a:solidFill>
                  <a:srgbClr val="0070C0"/>
                </a:solidFill>
              </a:rPr>
              <a:t>ISSELECTEDMEASURE</a:t>
            </a:r>
            <a:r>
              <a:rPr lang="en-US" sz="4400"/>
              <a:t> ([Margin %]),</a:t>
            </a:r>
          </a:p>
          <a:p>
            <a:pPr marL="457200" lvl="1" indent="0">
              <a:buNone/>
            </a:pPr>
            <a:r>
              <a:rPr lang="en-US" sz="4400"/>
              <a:t>DO THIS,</a:t>
            </a:r>
          </a:p>
          <a:p>
            <a:pPr marL="457200" lvl="1" indent="0">
              <a:buNone/>
            </a:pPr>
            <a:r>
              <a:rPr lang="en-US" sz="4400"/>
              <a:t>Otherwise</a:t>
            </a:r>
          </a:p>
          <a:p>
            <a:pPr marL="457200" lvl="1" indent="0">
              <a:buNone/>
            </a:pPr>
            <a:r>
              <a:rPr lang="en-US" sz="4400"/>
              <a:t>	Maybe </a:t>
            </a:r>
            <a:r>
              <a:rPr lang="en-US" sz="4400">
                <a:solidFill>
                  <a:srgbClr val="0070C0"/>
                </a:solidFill>
              </a:rPr>
              <a:t>SELECTEDMEASURE</a:t>
            </a:r>
            <a:r>
              <a:rPr lang="en-US" sz="4400"/>
              <a:t> ()</a:t>
            </a:r>
          </a:p>
          <a:p>
            <a:pPr marL="457200" lvl="1" indent="0">
              <a:buNone/>
            </a:pPr>
            <a:r>
              <a:rPr lang="en-US" sz="4400"/>
              <a:t>)</a:t>
            </a:r>
            <a:r>
              <a:rPr lang="en-US"/>
              <a:t>	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9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F3692-2F2F-B83A-9255-B439D393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9A439C-EB2A-6780-0A48-8D65B5E6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42949"/>
            <a:ext cx="9793778" cy="939801"/>
          </a:xfrm>
        </p:spPr>
        <p:txBody>
          <a:bodyPr>
            <a:normAutofit/>
          </a:bodyPr>
          <a:lstStyle/>
          <a:p>
            <a:r>
              <a:rPr lang="en-US" sz="5400"/>
              <a:t>And Now These…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A32DDC-E31F-F98A-0875-E23179979AA0}"/>
              </a:ext>
            </a:extLst>
          </p:cNvPr>
          <p:cNvSpPr txBox="1">
            <a:spLocks/>
          </p:cNvSpPr>
          <p:nvPr/>
        </p:nvSpPr>
        <p:spPr>
          <a:xfrm>
            <a:off x="3930708" y="2231015"/>
            <a:ext cx="4057650" cy="3470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800"/>
              <a:t>Margin</a:t>
            </a:r>
          </a:p>
          <a:p>
            <a:r>
              <a:rPr lang="en-US" sz="28800"/>
              <a:t>Margin %</a:t>
            </a:r>
          </a:p>
          <a:p>
            <a:r>
              <a:rPr lang="en-US" sz="28800"/>
              <a:t>Volume</a:t>
            </a:r>
          </a:p>
          <a:p>
            <a:r>
              <a:rPr lang="en-US" sz="28800"/>
              <a:t>EBITDA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ISSELECTEDMEASURE ()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6"/>
            <a:ext cx="10515600" cy="4931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Average =</a:t>
            </a:r>
            <a:br>
              <a:rPr lang="en-US" sz="3200"/>
            </a:br>
            <a:r>
              <a:rPr lang="en-US" sz="32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 sz="3200"/>
            </a:b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ISSELECTEDMEASURE</a:t>
            </a: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[Margin %] </a:t>
            </a: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3200"/>
            </a:b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AVERAGEX</a:t>
            </a: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 sz="3200"/>
            </a:b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32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 Number] </a:t>
            </a: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3200"/>
            </a:b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32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br>
              <a:rPr lang="en-US" sz="3200"/>
            </a:b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3200"/>
            </a:br>
            <a:r>
              <a:rPr lang="en-US" sz="3200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sz="3200"/>
            </a:br>
            <a:r>
              <a:rPr lang="en-US" sz="3200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/>
              <a:t>	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2667B-3C90-7C7B-D93A-75A3B41B2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0A3264-FDA5-9239-5060-2FF9B7DD6044}"/>
              </a:ext>
            </a:extLst>
          </p:cNvPr>
          <p:cNvSpPr txBox="1"/>
          <p:nvPr/>
        </p:nvSpPr>
        <p:spPr>
          <a:xfrm>
            <a:off x="563312" y="2230154"/>
            <a:ext cx="1022733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1. Why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2. How to Create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 Calculation Items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4. Multiple Calculation 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5. Conclusion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0ACC6B-DE23-C5E6-C3D6-BB45CDC9E91A}"/>
              </a:ext>
            </a:extLst>
          </p:cNvPr>
          <p:cNvSpPr txBox="1">
            <a:spLocks/>
          </p:cNvSpPr>
          <p:nvPr/>
        </p:nvSpPr>
        <p:spPr>
          <a:xfrm>
            <a:off x="563313" y="0"/>
            <a:ext cx="10227332" cy="72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Our Journey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9C4505-21C4-5C92-9B38-A389C362BA19}"/>
              </a:ext>
            </a:extLst>
          </p:cNvPr>
          <p:cNvCxnSpPr>
            <a:cxnSpLocks/>
          </p:cNvCxnSpPr>
          <p:nvPr/>
        </p:nvCxnSpPr>
        <p:spPr>
          <a:xfrm flipV="1">
            <a:off x="563312" y="691553"/>
            <a:ext cx="10227332" cy="2213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A65328C-0BDD-170B-310C-D15C55F8279B}"/>
              </a:ext>
            </a:extLst>
          </p:cNvPr>
          <p:cNvGrpSpPr/>
          <p:nvPr/>
        </p:nvGrpSpPr>
        <p:grpSpPr>
          <a:xfrm>
            <a:off x="563312" y="992989"/>
            <a:ext cx="10227332" cy="916949"/>
            <a:chOff x="563312" y="992989"/>
            <a:chExt cx="10227332" cy="91694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E877DF-FAC2-ED97-5BA2-51DDBC6CF10E}"/>
                </a:ext>
              </a:extLst>
            </p:cNvPr>
            <p:cNvCxnSpPr>
              <a:cxnSpLocks/>
            </p:cNvCxnSpPr>
            <p:nvPr/>
          </p:nvCxnSpPr>
          <p:spPr>
            <a:xfrm>
              <a:off x="563312" y="1777809"/>
              <a:ext cx="10227332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A73794-0CA0-BC41-527A-A58B27ADE5BE}"/>
                </a:ext>
              </a:extLst>
            </p:cNvPr>
            <p:cNvSpPr/>
            <p:nvPr/>
          </p:nvSpPr>
          <p:spPr>
            <a:xfrm>
              <a:off x="4944315" y="1649588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4BECD9-CE9D-4DE8-BBED-E1BC9B7570C0}"/>
                </a:ext>
              </a:extLst>
            </p:cNvPr>
            <p:cNvSpPr/>
            <p:nvPr/>
          </p:nvSpPr>
          <p:spPr>
            <a:xfrm>
              <a:off x="1404553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E59AE6-29E7-9110-9781-B6BAD832A775}"/>
                </a:ext>
              </a:extLst>
            </p:cNvPr>
            <p:cNvSpPr/>
            <p:nvPr/>
          </p:nvSpPr>
          <p:spPr>
            <a:xfrm>
              <a:off x="3159702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5FDEE4-1488-AFD3-250B-45CC8307EBB4}"/>
                </a:ext>
              </a:extLst>
            </p:cNvPr>
            <p:cNvSpPr/>
            <p:nvPr/>
          </p:nvSpPr>
          <p:spPr>
            <a:xfrm>
              <a:off x="8735770" y="1639819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553D077-B8B9-ED3F-3AA3-F181A91C06C7}"/>
                </a:ext>
              </a:extLst>
            </p:cNvPr>
            <p:cNvSpPr/>
            <p:nvPr/>
          </p:nvSpPr>
          <p:spPr>
            <a:xfrm rot="20994157">
              <a:off x="9105130" y="1435257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5793C6-79B6-768D-5FBA-FE2C2D1C2A06}"/>
                </a:ext>
              </a:extLst>
            </p:cNvPr>
            <p:cNvSpPr/>
            <p:nvPr/>
          </p:nvSpPr>
          <p:spPr>
            <a:xfrm rot="780000">
              <a:off x="4652964" y="992989"/>
              <a:ext cx="776725" cy="252253"/>
            </a:xfrm>
            <a:custGeom>
              <a:avLst/>
              <a:gdLst>
                <a:gd name="connsiteX0" fmla="*/ 85041 w 776725"/>
                <a:gd name="connsiteY0" fmla="*/ 244643 h 252253"/>
                <a:gd name="connsiteX1" fmla="*/ 62181 w 776725"/>
                <a:gd name="connsiteY1" fmla="*/ 230356 h 252253"/>
                <a:gd name="connsiteX2" fmla="*/ 945 w 776725"/>
                <a:gd name="connsiteY2" fmla="*/ 126190 h 252253"/>
                <a:gd name="connsiteX3" fmla="*/ 3702 w 776725"/>
                <a:gd name="connsiteY3" fmla="*/ 116261 h 252253"/>
                <a:gd name="connsiteX4" fmla="*/ 5783 w 776725"/>
                <a:gd name="connsiteY4" fmla="*/ 115475 h 252253"/>
                <a:gd name="connsiteX5" fmla="*/ 28282 w 776725"/>
                <a:gd name="connsiteY5" fmla="*/ 110712 h 252253"/>
                <a:gd name="connsiteX6" fmla="*/ 46998 w 776725"/>
                <a:gd name="connsiteY6" fmla="*/ 115475 h 252253"/>
                <a:gd name="connsiteX7" fmla="*/ 129580 w 776725"/>
                <a:gd name="connsiteY7" fmla="*/ 186207 h 252253"/>
                <a:gd name="connsiteX8" fmla="*/ 286457 w 776725"/>
                <a:gd name="connsiteY8" fmla="*/ 153289 h 252253"/>
                <a:gd name="connsiteX9" fmla="*/ 126675 w 776725"/>
                <a:gd name="connsiteY9" fmla="*/ 20291 h 252253"/>
                <a:gd name="connsiteX10" fmla="*/ 125759 w 776725"/>
                <a:gd name="connsiteY10" fmla="*/ 10014 h 252253"/>
                <a:gd name="connsiteX11" fmla="*/ 129847 w 776725"/>
                <a:gd name="connsiteY11" fmla="*/ 7556 h 252253"/>
                <a:gd name="connsiteX12" fmla="*/ 162879 w 776725"/>
                <a:gd name="connsiteY12" fmla="*/ 632 h 252253"/>
                <a:gd name="connsiteX13" fmla="*/ 180796 w 776725"/>
                <a:gd name="connsiteY13" fmla="*/ 2537 h 252253"/>
                <a:gd name="connsiteX14" fmla="*/ 443324 w 776725"/>
                <a:gd name="connsiteY14" fmla="*/ 120437 h 252253"/>
                <a:gd name="connsiteX15" fmla="*/ 664380 w 776725"/>
                <a:gd name="connsiteY15" fmla="*/ 74098 h 252253"/>
                <a:gd name="connsiteX16" fmla="*/ 776175 w 776725"/>
                <a:gd name="connsiteY16" fmla="*/ 110188 h 252253"/>
                <a:gd name="connsiteX17" fmla="*/ 712358 w 776725"/>
                <a:gd name="connsiteY17" fmla="*/ 160804 h 252253"/>
                <a:gd name="connsiteX18" fmla="*/ 343169 w 776725"/>
                <a:gd name="connsiteY18" fmla="*/ 238280 h 252253"/>
                <a:gd name="connsiteX19" fmla="*/ 158107 w 776725"/>
                <a:gd name="connsiteY19" fmla="*/ 250310 h 2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6725" h="252253">
                  <a:moveTo>
                    <a:pt x="85041" y="244643"/>
                  </a:moveTo>
                  <a:cubicBezTo>
                    <a:pt x="75546" y="243899"/>
                    <a:pt x="67011" y="238565"/>
                    <a:pt x="62181" y="230356"/>
                  </a:cubicBezTo>
                  <a:lnTo>
                    <a:pt x="945" y="126190"/>
                  </a:lnTo>
                  <a:cubicBezTo>
                    <a:pt x="-1036" y="122687"/>
                    <a:pt x="199" y="118242"/>
                    <a:pt x="3702" y="116261"/>
                  </a:cubicBezTo>
                  <a:cubicBezTo>
                    <a:pt x="4351" y="115894"/>
                    <a:pt x="5053" y="115629"/>
                    <a:pt x="5783" y="115475"/>
                  </a:cubicBezTo>
                  <a:lnTo>
                    <a:pt x="28282" y="110712"/>
                  </a:lnTo>
                  <a:cubicBezTo>
                    <a:pt x="34921" y="109316"/>
                    <a:pt x="41834" y="111074"/>
                    <a:pt x="46998" y="115475"/>
                  </a:cubicBezTo>
                  <a:lnTo>
                    <a:pt x="129580" y="186207"/>
                  </a:lnTo>
                  <a:lnTo>
                    <a:pt x="286457" y="153289"/>
                  </a:lnTo>
                  <a:lnTo>
                    <a:pt x="126675" y="20291"/>
                  </a:lnTo>
                  <a:cubicBezTo>
                    <a:pt x="123584" y="17706"/>
                    <a:pt x="123174" y="13105"/>
                    <a:pt x="125759" y="10014"/>
                  </a:cubicBezTo>
                  <a:cubicBezTo>
                    <a:pt x="126808" y="8759"/>
                    <a:pt x="128247" y="7894"/>
                    <a:pt x="129847" y="7556"/>
                  </a:cubicBezTo>
                  <a:lnTo>
                    <a:pt x="162879" y="632"/>
                  </a:lnTo>
                  <a:cubicBezTo>
                    <a:pt x="168903" y="-644"/>
                    <a:pt x="175175" y="23"/>
                    <a:pt x="180796" y="2537"/>
                  </a:cubicBezTo>
                  <a:lnTo>
                    <a:pt x="443324" y="120437"/>
                  </a:lnTo>
                  <a:lnTo>
                    <a:pt x="664380" y="74098"/>
                  </a:lnTo>
                  <a:cubicBezTo>
                    <a:pt x="692898" y="68107"/>
                    <a:pt x="771689" y="88795"/>
                    <a:pt x="776175" y="110188"/>
                  </a:cubicBezTo>
                  <a:cubicBezTo>
                    <a:pt x="783662" y="145840"/>
                    <a:pt x="712358" y="160804"/>
                    <a:pt x="712358" y="160804"/>
                  </a:cubicBezTo>
                  <a:lnTo>
                    <a:pt x="343169" y="238280"/>
                  </a:lnTo>
                  <a:cubicBezTo>
                    <a:pt x="282364" y="251041"/>
                    <a:pt x="220053" y="255091"/>
                    <a:pt x="158107" y="2503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6EA7739-F3E5-F083-60C2-2FC731445E56}"/>
                </a:ext>
              </a:extLst>
            </p:cNvPr>
            <p:cNvSpPr/>
            <p:nvPr/>
          </p:nvSpPr>
          <p:spPr>
            <a:xfrm rot="306897">
              <a:off x="6884458" y="1623127"/>
              <a:ext cx="292100" cy="2603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3DBD79-77E6-809A-B05C-7510DD257DE9}"/>
                </a:ext>
              </a:extLst>
            </p:cNvPr>
            <p:cNvSpPr/>
            <p:nvPr/>
          </p:nvSpPr>
          <p:spPr>
            <a:xfrm rot="168002">
              <a:off x="6606535" y="10611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A1CB9E-1672-0538-F841-8E9AE79C64F0}"/>
                </a:ext>
              </a:extLst>
            </p:cNvPr>
            <p:cNvSpPr/>
            <p:nvPr/>
          </p:nvSpPr>
          <p:spPr>
            <a:xfrm rot="21022258">
              <a:off x="590117" y="1425435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348E50-AD26-FD9C-A860-FF7BE0184B67}"/>
                </a:ext>
              </a:extLst>
            </p:cNvPr>
            <p:cNvSpPr/>
            <p:nvPr/>
          </p:nvSpPr>
          <p:spPr>
            <a:xfrm rot="19707659">
              <a:off x="2826978" y="1116779"/>
              <a:ext cx="724375" cy="381515"/>
            </a:xfrm>
            <a:custGeom>
              <a:avLst/>
              <a:gdLst>
                <a:gd name="connsiteX0" fmla="*/ 634254 w 724375"/>
                <a:gd name="connsiteY0" fmla="*/ 263248 h 381515"/>
                <a:gd name="connsiteX1" fmla="*/ 412026 w 724375"/>
                <a:gd name="connsiteY1" fmla="*/ 222900 h 381515"/>
                <a:gd name="connsiteX2" fmla="*/ 213258 w 724375"/>
                <a:gd name="connsiteY2" fmla="*/ 14722 h 381515"/>
                <a:gd name="connsiteX3" fmla="*/ 197380 w 724375"/>
                <a:gd name="connsiteY3" fmla="*/ 6149 h 381515"/>
                <a:gd name="connsiteX4" fmla="*/ 164176 w 724375"/>
                <a:gd name="connsiteY4" fmla="*/ 120 h 381515"/>
                <a:gd name="connsiteX5" fmla="*/ 155709 w 724375"/>
                <a:gd name="connsiteY5" fmla="*/ 5970 h 381515"/>
                <a:gd name="connsiteX6" fmla="*/ 156451 w 724375"/>
                <a:gd name="connsiteY6" fmla="*/ 10712 h 381515"/>
                <a:gd name="connsiteX7" fmla="*/ 254311 w 724375"/>
                <a:gd name="connsiteY7" fmla="*/ 194239 h 381515"/>
                <a:gd name="connsiteX8" fmla="*/ 96606 w 724375"/>
                <a:gd name="connsiteY8" fmla="*/ 165598 h 381515"/>
                <a:gd name="connsiteX9" fmla="*/ 46780 w 724375"/>
                <a:gd name="connsiteY9" fmla="*/ 68948 h 381515"/>
                <a:gd name="connsiteX10" fmla="*/ 31255 w 724375"/>
                <a:gd name="connsiteY10" fmla="*/ 57460 h 381515"/>
                <a:gd name="connsiteX11" fmla="*/ 8633 w 724375"/>
                <a:gd name="connsiteY11" fmla="*/ 53355 h 381515"/>
                <a:gd name="connsiteX12" fmla="*/ 125 w 724375"/>
                <a:gd name="connsiteY12" fmla="*/ 59170 h 381515"/>
                <a:gd name="connsiteX13" fmla="*/ 60 w 724375"/>
                <a:gd name="connsiteY13" fmla="*/ 61451 h 381515"/>
                <a:gd name="connsiteX14" fmla="*/ 17539 w 724375"/>
                <a:gd name="connsiteY14" fmla="*/ 180990 h 381515"/>
                <a:gd name="connsiteX15" fmla="*/ 33350 w 724375"/>
                <a:gd name="connsiteY15" fmla="*/ 202850 h 381515"/>
                <a:gd name="connsiteX16" fmla="*/ 98873 w 724375"/>
                <a:gd name="connsiteY16" fmla="*/ 235597 h 381515"/>
                <a:gd name="connsiteX17" fmla="*/ 274837 w 724375"/>
                <a:gd name="connsiteY17" fmla="*/ 294214 h 381515"/>
                <a:gd name="connsiteX18" fmla="*/ 322148 w 724375"/>
                <a:gd name="connsiteY18" fmla="*/ 302786 h 381515"/>
                <a:gd name="connsiteX19" fmla="*/ 326050 w 724375"/>
                <a:gd name="connsiteY19" fmla="*/ 329443 h 381515"/>
                <a:gd name="connsiteX20" fmla="*/ 352706 w 724375"/>
                <a:gd name="connsiteY20" fmla="*/ 325542 h 381515"/>
                <a:gd name="connsiteX21" fmla="*/ 355733 w 724375"/>
                <a:gd name="connsiteY21" fmla="*/ 308892 h 381515"/>
                <a:gd name="connsiteX22" fmla="*/ 590105 w 724375"/>
                <a:gd name="connsiteY22" fmla="*/ 351488 h 381515"/>
                <a:gd name="connsiteX23" fmla="*/ 594699 w 724375"/>
                <a:gd name="connsiteY23" fmla="*/ 378034 h 381515"/>
                <a:gd name="connsiteX24" fmla="*/ 621246 w 724375"/>
                <a:gd name="connsiteY24" fmla="*/ 373440 h 381515"/>
                <a:gd name="connsiteX25" fmla="*/ 624110 w 724375"/>
                <a:gd name="connsiteY25" fmla="*/ 357660 h 381515"/>
                <a:gd name="connsiteX26" fmla="*/ 646017 w 724375"/>
                <a:gd name="connsiteY26" fmla="*/ 361641 h 381515"/>
                <a:gd name="connsiteX27" fmla="*/ 724208 w 724375"/>
                <a:gd name="connsiteY27" fmla="*/ 338781 h 381515"/>
                <a:gd name="connsiteX28" fmla="*/ 634254 w 724375"/>
                <a:gd name="connsiteY28" fmla="*/ 263248 h 38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4375" h="381515">
                  <a:moveTo>
                    <a:pt x="634254" y="263248"/>
                  </a:moveTo>
                  <a:lnTo>
                    <a:pt x="412026" y="222900"/>
                  </a:lnTo>
                  <a:lnTo>
                    <a:pt x="213258" y="14722"/>
                  </a:lnTo>
                  <a:cubicBezTo>
                    <a:pt x="209003" y="10261"/>
                    <a:pt x="203445" y="7260"/>
                    <a:pt x="197380" y="6149"/>
                  </a:cubicBezTo>
                  <a:lnTo>
                    <a:pt x="164176" y="120"/>
                  </a:lnTo>
                  <a:cubicBezTo>
                    <a:pt x="160222" y="-603"/>
                    <a:pt x="156431" y="2016"/>
                    <a:pt x="155709" y="5970"/>
                  </a:cubicBezTo>
                  <a:cubicBezTo>
                    <a:pt x="155413" y="7589"/>
                    <a:pt x="155675" y="9260"/>
                    <a:pt x="156451" y="10712"/>
                  </a:cubicBezTo>
                  <a:lnTo>
                    <a:pt x="254311" y="194239"/>
                  </a:lnTo>
                  <a:lnTo>
                    <a:pt x="96606" y="165598"/>
                  </a:lnTo>
                  <a:lnTo>
                    <a:pt x="46780" y="68948"/>
                  </a:lnTo>
                  <a:cubicBezTo>
                    <a:pt x="43663" y="62921"/>
                    <a:pt x="37930" y="58679"/>
                    <a:pt x="31255" y="57460"/>
                  </a:cubicBezTo>
                  <a:lnTo>
                    <a:pt x="8633" y="53355"/>
                  </a:lnTo>
                  <a:cubicBezTo>
                    <a:pt x="4678" y="52611"/>
                    <a:pt x="869" y="55215"/>
                    <a:pt x="125" y="59170"/>
                  </a:cubicBezTo>
                  <a:cubicBezTo>
                    <a:pt x="-16" y="59923"/>
                    <a:pt x="-38" y="60692"/>
                    <a:pt x="60" y="61451"/>
                  </a:cubicBezTo>
                  <a:lnTo>
                    <a:pt x="17539" y="180990"/>
                  </a:lnTo>
                  <a:cubicBezTo>
                    <a:pt x="18920" y="190423"/>
                    <a:pt x="24823" y="198586"/>
                    <a:pt x="33350" y="202850"/>
                  </a:cubicBezTo>
                  <a:lnTo>
                    <a:pt x="98873" y="235597"/>
                  </a:lnTo>
                  <a:cubicBezTo>
                    <a:pt x="154452" y="263379"/>
                    <a:pt x="213700" y="283115"/>
                    <a:pt x="274837" y="294214"/>
                  </a:cubicBezTo>
                  <a:lnTo>
                    <a:pt x="322148" y="302786"/>
                  </a:lnTo>
                  <a:cubicBezTo>
                    <a:pt x="315864" y="311225"/>
                    <a:pt x="317611" y="323159"/>
                    <a:pt x="326050" y="329443"/>
                  </a:cubicBezTo>
                  <a:cubicBezTo>
                    <a:pt x="334488" y="335727"/>
                    <a:pt x="346423" y="333980"/>
                    <a:pt x="352706" y="325542"/>
                  </a:cubicBezTo>
                  <a:cubicBezTo>
                    <a:pt x="356260" y="320769"/>
                    <a:pt x="357380" y="314610"/>
                    <a:pt x="355733" y="308892"/>
                  </a:cubicBezTo>
                  <a:lnTo>
                    <a:pt x="590105" y="351488"/>
                  </a:lnTo>
                  <a:cubicBezTo>
                    <a:pt x="584044" y="360087"/>
                    <a:pt x="586100" y="371972"/>
                    <a:pt x="594699" y="378034"/>
                  </a:cubicBezTo>
                  <a:cubicBezTo>
                    <a:pt x="603299" y="384096"/>
                    <a:pt x="615183" y="382039"/>
                    <a:pt x="621246" y="373440"/>
                  </a:cubicBezTo>
                  <a:cubicBezTo>
                    <a:pt x="624475" y="368857"/>
                    <a:pt x="625523" y="363085"/>
                    <a:pt x="624110" y="357660"/>
                  </a:cubicBezTo>
                  <a:lnTo>
                    <a:pt x="646017" y="361641"/>
                  </a:lnTo>
                  <a:cubicBezTo>
                    <a:pt x="646017" y="361641"/>
                    <a:pt x="717702" y="374662"/>
                    <a:pt x="724208" y="338781"/>
                  </a:cubicBezTo>
                  <a:cubicBezTo>
                    <a:pt x="728104" y="317322"/>
                    <a:pt x="662934" y="268458"/>
                    <a:pt x="634254" y="26324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83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5434-7AC0-AA77-6C89-2B3159A0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449" y="1969943"/>
            <a:ext cx="9765101" cy="1325563"/>
          </a:xfrm>
        </p:spPr>
        <p:txBody>
          <a:bodyPr>
            <a:normAutofit fontScale="90000"/>
          </a:bodyPr>
          <a:lstStyle/>
          <a:p>
            <a:r>
              <a:rPr lang="en-US"/>
              <a:t>The Captain Has Turned on the Fasten Seat Belt Light</a:t>
            </a:r>
          </a:p>
        </p:txBody>
      </p:sp>
      <p:pic>
        <p:nvPicPr>
          <p:cNvPr id="3" name="Picture 2" descr="A cartoon of a pilot waving&#10;&#10;Description automatically generated">
            <a:extLst>
              <a:ext uri="{FF2B5EF4-FFF2-40B4-BE49-F238E27FC236}">
                <a16:creationId xmlns:a16="http://schemas.microsoft.com/office/drawing/2014/main" id="{3C01E839-641E-3E8B-DBC5-BC1FAAC79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135" y="3562494"/>
            <a:ext cx="1611465" cy="22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3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31B44-B9B9-8839-A8E8-9FDB811FA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FDDB09-347B-E350-FF35-0B5D3637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82" y="2555240"/>
            <a:ext cx="8299218" cy="759460"/>
          </a:xfrm>
        </p:spPr>
        <p:txBody>
          <a:bodyPr>
            <a:noAutofit/>
          </a:bodyPr>
          <a:lstStyle/>
          <a:p>
            <a:r>
              <a:rPr lang="en-US" sz="4800"/>
              <a:t>How to Handle Precedence</a:t>
            </a:r>
          </a:p>
        </p:txBody>
      </p:sp>
    </p:spTree>
    <p:extLst>
      <p:ext uri="{BB962C8B-B14F-4D97-AF65-F5344CB8AC3E}">
        <p14:creationId xmlns:p14="http://schemas.microsoft.com/office/powerpoint/2010/main" val="3668843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1E78E-9D6D-2E0C-A336-313137AD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1B53B5-2D5D-5ECC-794B-22AB795CA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26785"/>
            <a:ext cx="9793778" cy="973747"/>
          </a:xfrm>
        </p:spPr>
        <p:txBody>
          <a:bodyPr>
            <a:normAutofit/>
          </a:bodyPr>
          <a:lstStyle/>
          <a:p>
            <a:r>
              <a:rPr lang="en-US" sz="5400" dirty="0"/>
              <a:t>Precedence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BE0744-AC47-26A9-8BDF-03024A020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644" y="2446638"/>
            <a:ext cx="9793778" cy="319770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/>
              <a:t>Which Calculation Group gets applied first</a:t>
            </a:r>
            <a:r>
              <a:rPr lang="en-US" sz="4800" dirty="0"/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3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593D-39BC-D249-1901-5A383325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72E22-6A74-6234-5C82-AFBCBFE7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4800" y="751034"/>
            <a:ext cx="9062749" cy="5024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29FEA-06FD-5016-20EB-3619DED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26142"/>
            <a:ext cx="9793778" cy="672352"/>
          </a:xfrm>
        </p:spPr>
        <p:txBody>
          <a:bodyPr>
            <a:noAutofit/>
          </a:bodyPr>
          <a:lstStyle/>
          <a:p>
            <a:r>
              <a:rPr lang="en-US" sz="4000"/>
              <a:t>Precedence</a:t>
            </a:r>
          </a:p>
        </p:txBody>
      </p:sp>
      <p:pic>
        <p:nvPicPr>
          <p:cNvPr id="7" name="Graphic 6" descr="Airplane with solid fill">
            <a:extLst>
              <a:ext uri="{FF2B5EF4-FFF2-40B4-BE49-F238E27FC236}">
                <a16:creationId xmlns:a16="http://schemas.microsoft.com/office/drawing/2014/main" id="{EB7611F7-96BA-AEAB-0320-2F7ABE73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481514">
            <a:off x="2918392" y="4814019"/>
            <a:ext cx="902325" cy="902325"/>
          </a:xfrm>
          <a:prstGeom prst="rect">
            <a:avLst/>
          </a:prstGeom>
        </p:spPr>
      </p:pic>
      <p:pic>
        <p:nvPicPr>
          <p:cNvPr id="5" name="Graphic 4" descr="Airplane outline">
            <a:extLst>
              <a:ext uri="{FF2B5EF4-FFF2-40B4-BE49-F238E27FC236}">
                <a16:creationId xmlns:a16="http://schemas.microsoft.com/office/drawing/2014/main" id="{61909306-E3B8-17CF-5C84-D41603098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665940">
            <a:off x="1964735" y="3674797"/>
            <a:ext cx="871594" cy="8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0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593D-39BC-D249-1901-5A383325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green line with black text">
            <a:extLst>
              <a:ext uri="{FF2B5EF4-FFF2-40B4-BE49-F238E27FC236}">
                <a16:creationId xmlns:a16="http://schemas.microsoft.com/office/drawing/2014/main" id="{BF272E22-6A74-6234-5C82-AFBCBFE7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22" y="751034"/>
            <a:ext cx="9190049" cy="5024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29FEA-06FD-5016-20EB-3619DED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26142"/>
            <a:ext cx="9793778" cy="672352"/>
          </a:xfrm>
        </p:spPr>
        <p:txBody>
          <a:bodyPr>
            <a:noAutofit/>
          </a:bodyPr>
          <a:lstStyle/>
          <a:p>
            <a:r>
              <a:rPr lang="en-US" sz="4000"/>
              <a:t>Precedence</a:t>
            </a:r>
          </a:p>
        </p:txBody>
      </p:sp>
      <p:pic>
        <p:nvPicPr>
          <p:cNvPr id="7" name="Graphic 6" descr="Airplane with solid fill">
            <a:extLst>
              <a:ext uri="{FF2B5EF4-FFF2-40B4-BE49-F238E27FC236}">
                <a16:creationId xmlns:a16="http://schemas.microsoft.com/office/drawing/2014/main" id="{EB7611F7-96BA-AEAB-0320-2F7ABE73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481514">
            <a:off x="2918392" y="4814019"/>
            <a:ext cx="902325" cy="902325"/>
          </a:xfrm>
          <a:prstGeom prst="rect">
            <a:avLst/>
          </a:prstGeom>
        </p:spPr>
      </p:pic>
      <p:pic>
        <p:nvPicPr>
          <p:cNvPr id="5" name="Graphic 4" descr="Airplane outline">
            <a:extLst>
              <a:ext uri="{FF2B5EF4-FFF2-40B4-BE49-F238E27FC236}">
                <a16:creationId xmlns:a16="http://schemas.microsoft.com/office/drawing/2014/main" id="{61909306-E3B8-17CF-5C84-D41603098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665940">
            <a:off x="1964735" y="3674797"/>
            <a:ext cx="871594" cy="8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724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8C5E-C867-7570-AD9A-5193240A9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DD36C46-FA6E-CFAA-D850-9BB8ADB4D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26785"/>
            <a:ext cx="9793778" cy="657515"/>
          </a:xfrm>
        </p:spPr>
        <p:txBody>
          <a:bodyPr>
            <a:noAutofit/>
          </a:bodyPr>
          <a:lstStyle/>
          <a:p>
            <a:r>
              <a:rPr lang="en-US" sz="4800"/>
              <a:t>Priority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EEFF1-8EA0-A640-4F8D-1D8C18026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644" y="1384300"/>
            <a:ext cx="9793778" cy="426004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/>
              <a:t>Higher number has priority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/>
              <a:t>Set at group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/>
              <a:t>Not at individual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E621B-0F8E-A47C-4227-EE1658E6C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1A3626-BEFE-2C0A-2FA9-2504B95D0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700" y="1555750"/>
            <a:ext cx="9677400" cy="415290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/>
              <a:t>Don’t let this prevent you from trying Calculation Groups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5BE19F4-EE64-3D0B-513E-8FC6B9DF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812" y="661987"/>
            <a:ext cx="8221287" cy="893763"/>
          </a:xfrm>
        </p:spPr>
        <p:txBody>
          <a:bodyPr>
            <a:normAutofit/>
          </a:bodyPr>
          <a:lstStyle/>
          <a:p>
            <a:r>
              <a:rPr lang="en-US" sz="4800"/>
              <a:t>Precedence</a:t>
            </a:r>
          </a:p>
        </p:txBody>
      </p:sp>
    </p:spTree>
    <p:extLst>
      <p:ext uri="{BB962C8B-B14F-4D97-AF65-F5344CB8AC3E}">
        <p14:creationId xmlns:p14="http://schemas.microsoft.com/office/powerpoint/2010/main" val="38085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8B50E9-A3B4-CB44-D7AF-7636DB5E6BD4}"/>
              </a:ext>
            </a:extLst>
          </p:cNvPr>
          <p:cNvSpPr txBox="1">
            <a:spLocks/>
          </p:cNvSpPr>
          <p:nvPr/>
        </p:nvSpPr>
        <p:spPr>
          <a:xfrm>
            <a:off x="648970" y="121920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760E72-A2BB-18EC-CA1D-28FC7F4DCF3E}"/>
              </a:ext>
            </a:extLst>
          </p:cNvPr>
          <p:cNvCxnSpPr>
            <a:cxnSpLocks/>
          </p:cNvCxnSpPr>
          <p:nvPr/>
        </p:nvCxnSpPr>
        <p:spPr>
          <a:xfrm>
            <a:off x="737870" y="1027658"/>
            <a:ext cx="104267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C7FFE-684E-CE09-C231-65D43998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66"/>
            <a:ext cx="10515600" cy="4931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YTD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DATESYTD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'Date'[Date]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/>
            </a:b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–- Precedence 10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 =</a:t>
            </a:r>
            <a:br>
              <a:rPr lang="en-US"/>
            </a:br>
            <a:r>
              <a:rPr lang="en-US"/>
              <a:t>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'Date'[Year Month] 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		</a:t>
            </a:r>
            <a:r>
              <a:rPr lang="en-US" b="0" i="0">
                <a:solidFill>
                  <a:srgbClr val="035ACA"/>
                </a:solidFill>
                <a:effectLst/>
                <a:latin typeface="Consolas" panose="020B0609020204030204" pitchFamily="49" charset="0"/>
              </a:rPr>
              <a:t>SELECTEDMEASURE</a:t>
            </a: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 ()</a:t>
            </a:r>
            <a:br>
              <a:rPr lang="en-US"/>
            </a:br>
            <a:r>
              <a:rPr lang="en-US" b="0" i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– Precedence 20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CC8ACA-D616-9367-368D-DE35503FC797}"/>
              </a:ext>
            </a:extLst>
          </p:cNvPr>
          <p:cNvSpPr txBox="1">
            <a:spLocks/>
          </p:cNvSpPr>
          <p:nvPr/>
        </p:nvSpPr>
        <p:spPr>
          <a:xfrm>
            <a:off x="648970" y="231172"/>
            <a:ext cx="10515600" cy="101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genial" panose="02000503040000020004" pitchFamily="2" charset="0"/>
              </a:rPr>
              <a:t>Stats (MAX) with higher precedence </a:t>
            </a:r>
          </a:p>
        </p:txBody>
      </p:sp>
    </p:spTree>
    <p:extLst>
      <p:ext uri="{BB962C8B-B14F-4D97-AF65-F5344CB8AC3E}">
        <p14:creationId xmlns:p14="http://schemas.microsoft.com/office/powerpoint/2010/main" val="155952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6CB46AF1B55445AFFCE62E7D374E1A" ma:contentTypeVersion="18" ma:contentTypeDescription="Create a new document." ma:contentTypeScope="" ma:versionID="553ef55b15c9ee91e8936282d2458a82">
  <xsd:schema xmlns:xsd="http://www.w3.org/2001/XMLSchema" xmlns:xs="http://www.w3.org/2001/XMLSchema" xmlns:p="http://schemas.microsoft.com/office/2006/metadata/properties" xmlns:ns2="6fef856b-9957-4c63-8350-3d47a877eed5" xmlns:ns3="5c1ef3b4-dda5-4ed2-aafb-ef543d07122a" targetNamespace="http://schemas.microsoft.com/office/2006/metadata/properties" ma:root="true" ma:fieldsID="3ca161407472da45f55f3fbd8e16a48f" ns2:_="" ns3:_="">
    <xsd:import namespace="6fef856b-9957-4c63-8350-3d47a877eed5"/>
    <xsd:import namespace="5c1ef3b4-dda5-4ed2-aafb-ef543d07122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f856b-9957-4c63-8350-3d47a877ee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c5012b2-fd90-4653-9f66-53529b1924c6}" ma:internalName="TaxCatchAll" ma:showField="CatchAllData" ma:web="6fef856b-9957-4c63-8350-3d47a877ee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ef3b4-dda5-4ed2-aafb-ef543d071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4273c50-2572-4e30-a8ed-000810e068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ef856b-9957-4c63-8350-3d47a877eed5" xsi:nil="true"/>
    <lcf76f155ced4ddcb4097134ff3c332f xmlns="5c1ef3b4-dda5-4ed2-aafb-ef543d07122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9100325-5E82-423C-9840-FAF71CE71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44A534-2DC3-4D64-882D-BC66A94C7C5E}">
  <ds:schemaRefs>
    <ds:schemaRef ds:uri="5c1ef3b4-dda5-4ed2-aafb-ef543d07122a"/>
    <ds:schemaRef ds:uri="6fef856b-9957-4c63-8350-3d47a877ee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D06969-232C-4B45-A023-22C785139D66}">
  <ds:schemaRefs>
    <ds:schemaRef ds:uri="5c1ef3b4-dda5-4ed2-aafb-ef543d07122a"/>
    <ds:schemaRef ds:uri="6fef856b-9957-4c63-8350-3d47a877eed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2007</Words>
  <Application>Microsoft Office PowerPoint</Application>
  <PresentationFormat>Widescreen</PresentationFormat>
  <Paragraphs>356</Paragraphs>
  <Slides>116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116</vt:i4>
      </vt:variant>
    </vt:vector>
  </HeadingPairs>
  <TitlesOfParts>
    <vt:vector size="127" baseType="lpstr">
      <vt:lpstr>Aptos</vt:lpstr>
      <vt:lpstr>Arial</vt:lpstr>
      <vt:lpstr>Arial Black</vt:lpstr>
      <vt:lpstr>Calibri</vt:lpstr>
      <vt:lpstr>Calibri Light</vt:lpstr>
      <vt:lpstr>Congenial</vt:lpstr>
      <vt:lpstr>Consolas</vt:lpstr>
      <vt:lpstr>IBM Plex Sans</vt:lpstr>
      <vt:lpstr>Roboto</vt:lpstr>
      <vt:lpstr>Office Theme</vt:lpstr>
      <vt:lpstr>1_Office Theme</vt:lpstr>
      <vt:lpstr>Upgrade to First Class with Calculation Groups for Power BI</vt:lpstr>
      <vt:lpstr>Jason Romans</vt:lpstr>
      <vt:lpstr>Speaker Feedback</vt:lpstr>
      <vt:lpstr>Flight School</vt:lpstr>
      <vt:lpstr>PowerPoint Presentation</vt:lpstr>
      <vt:lpstr>PowerPoint Presentation</vt:lpstr>
      <vt:lpstr>It starts with one measure…</vt:lpstr>
      <vt:lpstr>Can you do the same for this measure?</vt:lpstr>
      <vt:lpstr>And Now These…</vt:lpstr>
      <vt:lpstr>Difficult to Manage Variations</vt:lpstr>
      <vt:lpstr>Difficult to Switch Between</vt:lpstr>
      <vt:lpstr>Multiple Variations</vt:lpstr>
      <vt:lpstr>Multiple Variations</vt:lpstr>
      <vt:lpstr>Simplified</vt:lpstr>
      <vt:lpstr>We need a better 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</vt:lpstr>
      <vt:lpstr>PowerPoint Presentation</vt:lpstr>
      <vt:lpstr>PowerPoint Presentation</vt:lpstr>
      <vt:lpstr>PowerPoint Presentation</vt:lpstr>
      <vt:lpstr>PowerPoint Presentation</vt:lpstr>
      <vt:lpstr>Are Calculation Groups New?</vt:lpstr>
      <vt:lpstr>PowerPoint Presentation</vt:lpstr>
      <vt:lpstr>Two Ways</vt:lpstr>
      <vt:lpstr>Creating in Power BI Desktop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Explorer Off – No Calculation Group</vt:lpstr>
      <vt:lpstr>Click Calculation Group</vt:lpstr>
      <vt:lpstr>PowerPoint Presentation</vt:lpstr>
      <vt:lpstr>PowerPoint Presentation</vt:lpstr>
      <vt:lpstr>PowerPoint Presentation</vt:lpstr>
      <vt:lpstr>Implicit Versus Explicit Measures</vt:lpstr>
      <vt:lpstr>PowerPoint Presentation</vt:lpstr>
      <vt:lpstr>PowerPoint Presentation</vt:lpstr>
      <vt:lpstr>PowerPoint Presentation</vt:lpstr>
      <vt:lpstr>Discourage</vt:lpstr>
      <vt:lpstr>PowerPoint Presentation</vt:lpstr>
      <vt:lpstr>Return to Creating Calculation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Desktop Demo</vt:lpstr>
      <vt:lpstr>Creating in Tabular Editor</vt:lpstr>
      <vt:lpstr>Why Tabular Editor?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Ordinal</vt:lpstr>
      <vt:lpstr>Who’s Out of Order</vt:lpstr>
      <vt:lpstr>PowerPoint Presentation</vt:lpstr>
      <vt:lpstr>PowerPoint Presentation</vt:lpstr>
      <vt:lpstr>PowerPoint Presentation</vt:lpstr>
      <vt:lpstr>PowerPoint Presentation</vt:lpstr>
      <vt:lpstr>Custom Format Strings</vt:lpstr>
      <vt:lpstr>PowerPoint Presentation</vt:lpstr>
      <vt:lpstr>PowerPoint Presentation</vt:lpstr>
      <vt:lpstr>PowerPoint Presentation</vt:lpstr>
      <vt:lpstr>Dynamic Format Strings</vt:lpstr>
      <vt:lpstr> ISSELECTEDMEASURE ()</vt:lpstr>
      <vt:lpstr>PowerPoint Presentation</vt:lpstr>
      <vt:lpstr>PowerPoint Presentation</vt:lpstr>
      <vt:lpstr>PowerPoint Presentation</vt:lpstr>
      <vt:lpstr>The Captain Has Turned on the Fasten Seat Belt Light</vt:lpstr>
      <vt:lpstr>How to Handle Precedence</vt:lpstr>
      <vt:lpstr>Precedence</vt:lpstr>
      <vt:lpstr>Precedence</vt:lpstr>
      <vt:lpstr>Precedence</vt:lpstr>
      <vt:lpstr>Priority</vt:lpstr>
      <vt:lpstr>Precedence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Precedence</vt:lpstr>
      <vt:lpstr>Off the Runway</vt:lpstr>
      <vt:lpstr>Sideway Recursion</vt:lpstr>
      <vt:lpstr>Special Cases</vt:lpstr>
      <vt:lpstr>Applying Multiple Calculation Items</vt:lpstr>
      <vt:lpstr>PowerPoint Presentation</vt:lpstr>
      <vt:lpstr>Worth Investing Your Time</vt:lpstr>
      <vt:lpstr>Speaker Feedback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Annabel Hemingbrough</dc:creator>
  <cp:lastModifiedBy>Jason Romans</cp:lastModifiedBy>
  <cp:revision>2</cp:revision>
  <dcterms:created xsi:type="dcterms:W3CDTF">2023-09-13T08:13:44Z</dcterms:created>
  <dcterms:modified xsi:type="dcterms:W3CDTF">2024-03-22T11:19:37Z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 Purple Frog Systems document</vt:lpwstr>
  </property>
  <property fmtid="{D5CDD505-2E9C-101B-9397-08002B2CF9AE}" pid="4" name="MSIP_Label_a81883d7-7687-437e-93f2-e8f88ef256b4_Enabled">
    <vt:lpwstr>true</vt:lpwstr>
  </property>
  <property fmtid="{D5CDD505-2E9C-101B-9397-08002B2CF9AE}" pid="5" name="MSIP_Label_a81883d7-7687-437e-93f2-e8f88ef256b4_SetDate">
    <vt:lpwstr>2023-09-13T08:41:58Z</vt:lpwstr>
  </property>
  <property fmtid="{D5CDD505-2E9C-101B-9397-08002B2CF9AE}" pid="6" name="MSIP_Label_a81883d7-7687-437e-93f2-e8f88ef256b4_Method">
    <vt:lpwstr>Privileged</vt:lpwstr>
  </property>
  <property fmtid="{D5CDD505-2E9C-101B-9397-08002B2CF9AE}" pid="7" name="MSIP_Label_a81883d7-7687-437e-93f2-e8f88ef256b4_Name">
    <vt:lpwstr>Public</vt:lpwstr>
  </property>
  <property fmtid="{D5CDD505-2E9C-101B-9397-08002B2CF9AE}" pid="8" name="MSIP_Label_a81883d7-7687-437e-93f2-e8f88ef256b4_SiteId">
    <vt:lpwstr>7e3de8e7-4d84-476e-98b0-8c195a3a2a1e</vt:lpwstr>
  </property>
  <property fmtid="{D5CDD505-2E9C-101B-9397-08002B2CF9AE}" pid="9" name="MSIP_Label_a81883d7-7687-437e-93f2-e8f88ef256b4_ActionId">
    <vt:lpwstr>8d1a62ca-c679-4a0f-9654-1f372a9ea4a8</vt:lpwstr>
  </property>
  <property fmtid="{D5CDD505-2E9C-101B-9397-08002B2CF9AE}" pid="10" name="MSIP_Label_a81883d7-7687-437e-93f2-e8f88ef256b4_ContentBits">
    <vt:lpwstr>0</vt:lpwstr>
  </property>
  <property fmtid="{D5CDD505-2E9C-101B-9397-08002B2CF9AE}" pid="11" name="ContentTypeId">
    <vt:lpwstr>0x010100916CB46AF1B55445AFFCE62E7D374E1A</vt:lpwstr>
  </property>
</Properties>
</file>